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1"/>
  </p:notesMasterIdLst>
  <p:handoutMasterIdLst>
    <p:handoutMasterId r:id="rId32"/>
  </p:handoutMasterIdLst>
  <p:sldIdLst>
    <p:sldId id="2199" r:id="rId5"/>
    <p:sldId id="1180" r:id="rId6"/>
    <p:sldId id="2212" r:id="rId7"/>
    <p:sldId id="2213" r:id="rId8"/>
    <p:sldId id="2214" r:id="rId9"/>
    <p:sldId id="2215" r:id="rId10"/>
    <p:sldId id="2216" r:id="rId11"/>
    <p:sldId id="2217" r:id="rId12"/>
    <p:sldId id="2218" r:id="rId13"/>
    <p:sldId id="2219" r:id="rId14"/>
    <p:sldId id="2220" r:id="rId15"/>
    <p:sldId id="2221" r:id="rId16"/>
    <p:sldId id="2222" r:id="rId17"/>
    <p:sldId id="2223" r:id="rId18"/>
    <p:sldId id="2231" r:id="rId19"/>
    <p:sldId id="2232" r:id="rId20"/>
    <p:sldId id="2233" r:id="rId21"/>
    <p:sldId id="2224" r:id="rId22"/>
    <p:sldId id="2225" r:id="rId23"/>
    <p:sldId id="2226" r:id="rId24"/>
    <p:sldId id="2227" r:id="rId25"/>
    <p:sldId id="2228" r:id="rId26"/>
    <p:sldId id="2229" r:id="rId27"/>
    <p:sldId id="2201" r:id="rId28"/>
    <p:sldId id="2211" r:id="rId29"/>
    <p:sldId id="2230" r:id="rId3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6BC7DA7-61C6-FE01-D5D8-A892A102519B}" name="Marie Dangles" initials="MD" userId="S::Marie.Dangles@sib.swiss::7b63edcb-ccf4-4a75-88d0-c14d201c4d6b" providerId="AD"/>
  <p188:author id="{CE5D80B9-1F14-B145-DF47-4868472354CC}" name="Marie Dangles" initials="MD" userId="S::marie.dangles@sib.swiss::7b63edcb-ccf4-4a75-88d0-c14d201c4d6b" providerId="AD"/>
  <p188:author id="{808096D5-8C93-63BC-E4B0-42D5AEA0682D}" name="Maia Berman" initials="MB" userId="S::maia.berman@sib.swiss::1345ac14-4068-45c8-a090-8c43709fd17f" providerId="AD"/>
  <p188:author id="{6B1FADD7-C699-59FF-534C-F7CDC6EE7682}" name="Maia Berman" initials="MB" userId="S::Maia.Berman@sib.swiss::1345ac14-4068-45c8-a090-8c43709fd17f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onore Wigger" initials="LW" lastIdx="33" clrIdx="0">
    <p:extLst>
      <p:ext uri="{19B8F6BF-5375-455C-9EA6-DF929625EA0E}">
        <p15:presenceInfo xmlns:p15="http://schemas.microsoft.com/office/powerpoint/2012/main" userId="086e7699ab774da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4DBF21-998F-52F1-3028-E160D5457FDB}" v="18" dt="2024-07-29T07:12:40.092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130"/>
    <p:restoredTop sz="81314"/>
  </p:normalViewPr>
  <p:slideViewPr>
    <p:cSldViewPr snapToGrid="0">
      <p:cViewPr varScale="1">
        <p:scale>
          <a:sx n="42" d="100"/>
          <a:sy n="42" d="100"/>
        </p:scale>
        <p:origin x="192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40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ndrille Duchemin" userId="S::wandrille.duchemin@sib.swiss::596953ca-d0e7-4045-97a9-2ed7b88fab1e" providerId="AD" clId="Web-{8C852D53-2BC0-B43D-30B5-645D2D3488D3}"/>
    <pc:docChg chg="addSld delSld modSld sldOrd">
      <pc:chgData name="Wandrille Duchemin" userId="S::wandrille.duchemin@sib.swiss::596953ca-d0e7-4045-97a9-2ed7b88fab1e" providerId="AD" clId="Web-{8C852D53-2BC0-B43D-30B5-645D2D3488D3}" dt="2024-07-26T14:51:13.029" v="1625" actId="14100"/>
      <pc:docMkLst>
        <pc:docMk/>
      </pc:docMkLst>
      <pc:sldChg chg="addSp delSp modSp">
        <pc:chgData name="Wandrille Duchemin" userId="S::wandrille.duchemin@sib.swiss::596953ca-d0e7-4045-97a9-2ed7b88fab1e" providerId="AD" clId="Web-{8C852D53-2BC0-B43D-30B5-645D2D3488D3}" dt="2024-07-26T13:58:46.164" v="204" actId="1076"/>
        <pc:sldMkLst>
          <pc:docMk/>
          <pc:sldMk cId="3083001299" sldId="1180"/>
        </pc:sldMkLst>
        <pc:spChg chg="mod">
          <ac:chgData name="Wandrille Duchemin" userId="S::wandrille.duchemin@sib.swiss::596953ca-d0e7-4045-97a9-2ed7b88fab1e" providerId="AD" clId="Web-{8C852D53-2BC0-B43D-30B5-645D2D3488D3}" dt="2024-07-26T13:54:42.017" v="122" actId="20577"/>
          <ac:spMkLst>
            <pc:docMk/>
            <pc:sldMk cId="3083001299" sldId="1180"/>
            <ac:spMk id="2" creationId="{BDA98B7F-3A2C-C90F-0510-E05F5944F329}"/>
          </ac:spMkLst>
        </pc:spChg>
        <pc:spChg chg="mod">
          <ac:chgData name="Wandrille Duchemin" userId="S::wandrille.duchemin@sib.swiss::596953ca-d0e7-4045-97a9-2ed7b88fab1e" providerId="AD" clId="Web-{8C852D53-2BC0-B43D-30B5-645D2D3488D3}" dt="2024-07-26T13:58:35.179" v="203" actId="1076"/>
          <ac:spMkLst>
            <pc:docMk/>
            <pc:sldMk cId="3083001299" sldId="1180"/>
            <ac:spMk id="3" creationId="{ACF591EC-0660-097E-8D27-CE8DD10F274C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3:58:46.164" v="204" actId="1076"/>
          <ac:spMkLst>
            <pc:docMk/>
            <pc:sldMk cId="3083001299" sldId="1180"/>
            <ac:spMk id="6" creationId="{0313D12B-C9D5-C3DB-7514-E5809821BEEF}"/>
          </ac:spMkLst>
        </pc:spChg>
        <pc:picChg chg="del">
          <ac:chgData name="Wandrille Duchemin" userId="S::wandrille.duchemin@sib.swiss::596953ca-d0e7-4045-97a9-2ed7b88fab1e" providerId="AD" clId="Web-{8C852D53-2BC0-B43D-30B5-645D2D3488D3}" dt="2024-07-26T13:54:45.454" v="123"/>
          <ac:picMkLst>
            <pc:docMk/>
            <pc:sldMk cId="3083001299" sldId="1180"/>
            <ac:picMk id="5" creationId="{86AE7AE0-45E5-88FA-D12E-01FE8D3E2B98}"/>
          </ac:picMkLst>
        </pc:picChg>
        <pc:picChg chg="add mod">
          <ac:chgData name="Wandrille Duchemin" userId="S::wandrille.duchemin@sib.swiss::596953ca-d0e7-4045-97a9-2ed7b88fab1e" providerId="AD" clId="Web-{8C852D53-2BC0-B43D-30B5-645D2D3488D3}" dt="2024-07-26T13:58:31.210" v="202" actId="1076"/>
          <ac:picMkLst>
            <pc:docMk/>
            <pc:sldMk cId="3083001299" sldId="1180"/>
            <ac:picMk id="7" creationId="{D83DFBC9-13CA-CA4B-3602-B9A3BF7F4A7A}"/>
          </ac:picMkLst>
        </pc:picChg>
        <pc:picChg chg="add mod">
          <ac:chgData name="Wandrille Duchemin" userId="S::wandrille.duchemin@sib.swiss::596953ca-d0e7-4045-97a9-2ed7b88fab1e" providerId="AD" clId="Web-{8C852D53-2BC0-B43D-30B5-645D2D3488D3}" dt="2024-07-26T13:58:27.898" v="201" actId="1076"/>
          <ac:picMkLst>
            <pc:docMk/>
            <pc:sldMk cId="3083001299" sldId="1180"/>
            <ac:picMk id="8" creationId="{1D398DD5-2138-0FE6-E830-3212BA52DE8B}"/>
          </ac:picMkLst>
        </pc:picChg>
      </pc:sldChg>
      <pc:sldChg chg="modSp">
        <pc:chgData name="Wandrille Duchemin" userId="S::wandrille.duchemin@sib.swiss::596953ca-d0e7-4045-97a9-2ed7b88fab1e" providerId="AD" clId="Web-{8C852D53-2BC0-B43D-30B5-645D2D3488D3}" dt="2024-07-26T13:54:16.204" v="103" actId="20577"/>
        <pc:sldMkLst>
          <pc:docMk/>
          <pc:sldMk cId="3852797383" sldId="2199"/>
        </pc:sldMkLst>
        <pc:spChg chg="mod">
          <ac:chgData name="Wandrille Duchemin" userId="S::wandrille.duchemin@sib.swiss::596953ca-d0e7-4045-97a9-2ed7b88fab1e" providerId="AD" clId="Web-{8C852D53-2BC0-B43D-30B5-645D2D3488D3}" dt="2024-07-26T13:54:12.438" v="102" actId="20577"/>
          <ac:spMkLst>
            <pc:docMk/>
            <pc:sldMk cId="3852797383" sldId="2199"/>
            <ac:spMk id="2" creationId="{D54C1575-BA47-27AF-7812-F767C893F577}"/>
          </ac:spMkLst>
        </pc:spChg>
        <pc:spChg chg="mod">
          <ac:chgData name="Wandrille Duchemin" userId="S::wandrille.duchemin@sib.swiss::596953ca-d0e7-4045-97a9-2ed7b88fab1e" providerId="AD" clId="Web-{8C852D53-2BC0-B43D-30B5-645D2D3488D3}" dt="2024-07-26T13:54:16.204" v="103" actId="20577"/>
          <ac:spMkLst>
            <pc:docMk/>
            <pc:sldMk cId="3852797383" sldId="2199"/>
            <ac:spMk id="5" creationId="{3D0A2170-98B9-D0B4-6CB7-41B92028DEBE}"/>
          </ac:spMkLst>
        </pc:spChg>
      </pc:sldChg>
      <pc:sldChg chg="del">
        <pc:chgData name="Wandrille Duchemin" userId="S::wandrille.duchemin@sib.swiss::596953ca-d0e7-4045-97a9-2ed7b88fab1e" providerId="AD" clId="Web-{8C852D53-2BC0-B43D-30B5-645D2D3488D3}" dt="2024-07-26T13:53:48.750" v="94"/>
        <pc:sldMkLst>
          <pc:docMk/>
          <pc:sldMk cId="2382603739" sldId="2200"/>
        </pc:sldMkLst>
      </pc:sldChg>
      <pc:sldChg chg="modSp ord">
        <pc:chgData name="Wandrille Duchemin" userId="S::wandrille.duchemin@sib.swiss::596953ca-d0e7-4045-97a9-2ed7b88fab1e" providerId="AD" clId="Web-{8C852D53-2BC0-B43D-30B5-645D2D3488D3}" dt="2024-07-26T14:42:15.755" v="1341" actId="20577"/>
        <pc:sldMkLst>
          <pc:docMk/>
          <pc:sldMk cId="3967256764" sldId="2201"/>
        </pc:sldMkLst>
        <pc:spChg chg="mod">
          <ac:chgData name="Wandrille Duchemin" userId="S::wandrille.duchemin@sib.swiss::596953ca-d0e7-4045-97a9-2ed7b88fab1e" providerId="AD" clId="Web-{8C852D53-2BC0-B43D-30B5-645D2D3488D3}" dt="2024-07-26T14:42:15.755" v="1341" actId="20577"/>
          <ac:spMkLst>
            <pc:docMk/>
            <pc:sldMk cId="3967256764" sldId="2201"/>
            <ac:spMk id="2" creationId="{FC4E08FD-7424-0010-8E8A-4B125279A04D}"/>
          </ac:spMkLst>
        </pc:spChg>
      </pc:sldChg>
      <pc:sldChg chg="del">
        <pc:chgData name="Wandrille Duchemin" userId="S::wandrille.duchemin@sib.swiss::596953ca-d0e7-4045-97a9-2ed7b88fab1e" providerId="AD" clId="Web-{8C852D53-2BC0-B43D-30B5-645D2D3488D3}" dt="2024-07-26T13:53:44.203" v="90"/>
        <pc:sldMkLst>
          <pc:docMk/>
          <pc:sldMk cId="161837071" sldId="2202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203" v="89"/>
        <pc:sldMkLst>
          <pc:docMk/>
          <pc:sldMk cId="3213131694" sldId="2203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203" v="88"/>
        <pc:sldMkLst>
          <pc:docMk/>
          <pc:sldMk cId="300495480" sldId="2204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203" v="87"/>
        <pc:sldMkLst>
          <pc:docMk/>
          <pc:sldMk cId="1290475132" sldId="2205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203" v="86"/>
        <pc:sldMkLst>
          <pc:docMk/>
          <pc:sldMk cId="3721341350" sldId="2207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203" v="85"/>
        <pc:sldMkLst>
          <pc:docMk/>
          <pc:sldMk cId="3406665716" sldId="2208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203" v="84"/>
        <pc:sldMkLst>
          <pc:docMk/>
          <pc:sldMk cId="1198488893" sldId="2209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87" v="83"/>
        <pc:sldMkLst>
          <pc:docMk/>
          <pc:sldMk cId="872898026" sldId="2210"/>
        </pc:sldMkLst>
      </pc:sldChg>
      <pc:sldChg chg="ord">
        <pc:chgData name="Wandrille Duchemin" userId="S::wandrille.duchemin@sib.swiss::596953ca-d0e7-4045-97a9-2ed7b88fab1e" providerId="AD" clId="Web-{8C852D53-2BC0-B43D-30B5-645D2D3488D3}" dt="2024-07-26T14:42:11.052" v="1332"/>
        <pc:sldMkLst>
          <pc:docMk/>
          <pc:sldMk cId="4101487991" sldId="2211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87" v="82"/>
        <pc:sldMkLst>
          <pc:docMk/>
          <pc:sldMk cId="1833962438" sldId="2212"/>
        </pc:sldMkLst>
      </pc:sldChg>
      <pc:sldChg chg="addSp modSp add replId">
        <pc:chgData name="Wandrille Duchemin" userId="S::wandrille.duchemin@sib.swiss::596953ca-d0e7-4045-97a9-2ed7b88fab1e" providerId="AD" clId="Web-{8C852D53-2BC0-B43D-30B5-645D2D3488D3}" dt="2024-07-26T14:07:00.628" v="229" actId="1076"/>
        <pc:sldMkLst>
          <pc:docMk/>
          <pc:sldMk cId="2534173608" sldId="2212"/>
        </pc:sldMkLst>
        <pc:spChg chg="add mod">
          <ac:chgData name="Wandrille Duchemin" userId="S::wandrille.duchemin@sib.swiss::596953ca-d0e7-4045-97a9-2ed7b88fab1e" providerId="AD" clId="Web-{8C852D53-2BC0-B43D-30B5-645D2D3488D3}" dt="2024-07-26T14:07:00.628" v="229" actId="1076"/>
          <ac:spMkLst>
            <pc:docMk/>
            <pc:sldMk cId="2534173608" sldId="2212"/>
            <ac:spMk id="4" creationId="{52E5CDAB-E22C-AA0F-1C64-7FCF80477A47}"/>
          </ac:spMkLst>
        </pc:spChg>
      </pc:sldChg>
      <pc:sldChg chg="addSp delSp modSp add replId">
        <pc:chgData name="Wandrille Duchemin" userId="S::wandrille.duchemin@sib.swiss::596953ca-d0e7-4045-97a9-2ed7b88fab1e" providerId="AD" clId="Web-{8C852D53-2BC0-B43D-30B5-645D2D3488D3}" dt="2024-07-26T14:09:00.083" v="297"/>
        <pc:sldMkLst>
          <pc:docMk/>
          <pc:sldMk cId="134829287" sldId="2213"/>
        </pc:sldMkLst>
        <pc:spChg chg="del">
          <ac:chgData name="Wandrille Duchemin" userId="S::wandrille.duchemin@sib.swiss::596953ca-d0e7-4045-97a9-2ed7b88fab1e" providerId="AD" clId="Web-{8C852D53-2BC0-B43D-30B5-645D2D3488D3}" dt="2024-07-26T14:07:21.472" v="235"/>
          <ac:spMkLst>
            <pc:docMk/>
            <pc:sldMk cId="134829287" sldId="2213"/>
            <ac:spMk id="3" creationId="{ACF591EC-0660-097E-8D27-CE8DD10F274C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7:21.425" v="231"/>
          <ac:spMkLst>
            <pc:docMk/>
            <pc:sldMk cId="134829287" sldId="2213"/>
            <ac:spMk id="4" creationId="{52E5CDAB-E22C-AA0F-1C64-7FCF80477A47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7:21.425" v="234"/>
          <ac:spMkLst>
            <pc:docMk/>
            <pc:sldMk cId="134829287" sldId="2213"/>
            <ac:spMk id="6" creationId="{0313D12B-C9D5-C3DB-7514-E5809821BEEF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7:56.067" v="268"/>
          <ac:spMkLst>
            <pc:docMk/>
            <pc:sldMk cId="134829287" sldId="2213"/>
            <ac:spMk id="9" creationId="{7DBEDB36-CF99-12C9-F488-D7C2D7FC4288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8.443" v="291"/>
          <ac:spMkLst>
            <pc:docMk/>
            <pc:sldMk cId="134829287" sldId="2213"/>
            <ac:spMk id="10" creationId="{AD97FBAC-8BBF-A1F1-D213-7065B54E7217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0.755" v="282"/>
          <ac:spMkLst>
            <pc:docMk/>
            <pc:sldMk cId="134829287" sldId="2213"/>
            <ac:spMk id="11" creationId="{EF4ABC76-46A9-20D4-9374-A0245D327865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0.755" v="281"/>
          <ac:spMkLst>
            <pc:docMk/>
            <pc:sldMk cId="134829287" sldId="2213"/>
            <ac:spMk id="12" creationId="{887A1B32-FE70-35E4-495C-9C1A4C2419B4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5.552" v="286"/>
          <ac:spMkLst>
            <pc:docMk/>
            <pc:sldMk cId="134829287" sldId="2213"/>
            <ac:spMk id="13" creationId="{BD785A73-F0E4-0B20-8B83-318D8DC17A3C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8.443" v="290"/>
          <ac:spMkLst>
            <pc:docMk/>
            <pc:sldMk cId="134829287" sldId="2213"/>
            <ac:spMk id="14" creationId="{2E948743-732A-9A37-3E5A-E4E6C094F6C8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8.443" v="289"/>
          <ac:spMkLst>
            <pc:docMk/>
            <pc:sldMk cId="134829287" sldId="2213"/>
            <ac:spMk id="15" creationId="{1ED480D7-777F-2A9C-089A-43C65766580B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07:52.191" v="244" actId="1076"/>
          <ac:spMkLst>
            <pc:docMk/>
            <pc:sldMk cId="134829287" sldId="2213"/>
            <ac:spMk id="16" creationId="{13691E0D-D5BE-EAC2-01DB-A7F8AB4BE22F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9:00.083" v="297"/>
          <ac:spMkLst>
            <pc:docMk/>
            <pc:sldMk cId="134829287" sldId="2213"/>
            <ac:spMk id="17" creationId="{D65CA817-8417-A0AD-777E-6795DE1ECDA1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07:52.238" v="246" actId="1076"/>
          <ac:spMkLst>
            <pc:docMk/>
            <pc:sldMk cId="134829287" sldId="2213"/>
            <ac:spMk id="18" creationId="{C49AE704-2648-6335-1E85-96181E114BAF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8.443" v="288"/>
          <ac:spMkLst>
            <pc:docMk/>
            <pc:sldMk cId="134829287" sldId="2213"/>
            <ac:spMk id="19" creationId="{94ED1EDC-C465-52B9-671B-DF22A8481567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9:00.083" v="296"/>
          <ac:spMkLst>
            <pc:docMk/>
            <pc:sldMk cId="134829287" sldId="2213"/>
            <ac:spMk id="20" creationId="{E4C43D6E-9208-E9E0-F975-93632E2E673A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07:52.285" v="249" actId="1076"/>
          <ac:spMkLst>
            <pc:docMk/>
            <pc:sldMk cId="134829287" sldId="2213"/>
            <ac:spMk id="21" creationId="{C19BFEF9-66DC-B540-063D-3CE7D8B4AE09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9:00.083" v="295"/>
          <ac:spMkLst>
            <pc:docMk/>
            <pc:sldMk cId="134829287" sldId="2213"/>
            <ac:spMk id="22" creationId="{1BA015C1-5F95-BB44-AE80-95742F6A7462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9:00.083" v="294"/>
          <ac:spMkLst>
            <pc:docMk/>
            <pc:sldMk cId="134829287" sldId="2213"/>
            <ac:spMk id="23" creationId="{9FB66F36-0C00-4723-5C06-787C0B480598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8.443" v="287"/>
          <ac:spMkLst>
            <pc:docMk/>
            <pc:sldMk cId="134829287" sldId="2213"/>
            <ac:spMk id="24" creationId="{5B987941-B6DE-5851-A715-02E59E6319AC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07:52.363" v="253" actId="1076"/>
          <ac:spMkLst>
            <pc:docMk/>
            <pc:sldMk cId="134829287" sldId="2213"/>
            <ac:spMk id="25" creationId="{CA8923DB-0C72-9FF0-2975-5B3D9700654F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0.755" v="280"/>
          <ac:spMkLst>
            <pc:docMk/>
            <pc:sldMk cId="134829287" sldId="2213"/>
            <ac:spMk id="26" creationId="{E94D0CF5-DE40-08BB-44C2-AE5FB9AB9DAE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2.943" v="285"/>
          <ac:spMkLst>
            <pc:docMk/>
            <pc:sldMk cId="134829287" sldId="2213"/>
            <ac:spMk id="27" creationId="{AEF92C18-01A5-4400-3869-6A3EA086F3EA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2.943" v="284"/>
          <ac:spMkLst>
            <pc:docMk/>
            <pc:sldMk cId="134829287" sldId="2213"/>
            <ac:spMk id="28" creationId="{C8BC0841-0DC8-83D6-4C04-4444713B6297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07:52.426" v="257" actId="1076"/>
          <ac:spMkLst>
            <pc:docMk/>
            <pc:sldMk cId="134829287" sldId="2213"/>
            <ac:spMk id="29" creationId="{6EA0C043-C072-1FCC-EF5E-0D9567491961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07:52.457" v="258" actId="1076"/>
          <ac:spMkLst>
            <pc:docMk/>
            <pc:sldMk cId="134829287" sldId="2213"/>
            <ac:spMk id="30" creationId="{C61F838B-997B-586C-5149-872780E476F4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0.755" v="279"/>
          <ac:spMkLst>
            <pc:docMk/>
            <pc:sldMk cId="134829287" sldId="2213"/>
            <ac:spMk id="31" creationId="{53FCF7D9-F506-DB3D-748C-4DD5D30977D5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0.755" v="278"/>
          <ac:spMkLst>
            <pc:docMk/>
            <pc:sldMk cId="134829287" sldId="2213"/>
            <ac:spMk id="32" creationId="{DC3D3230-9488-38B3-6BD0-852D5A3BA7E1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45.099" v="274"/>
          <ac:spMkLst>
            <pc:docMk/>
            <pc:sldMk cId="134829287" sldId="2213"/>
            <ac:spMk id="33" creationId="{8EB7FBCD-3532-9CBC-C0CA-CAAA6902A802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46.645" v="275"/>
          <ac:spMkLst>
            <pc:docMk/>
            <pc:sldMk cId="134829287" sldId="2213"/>
            <ac:spMk id="34" creationId="{716A9EB3-0A94-A1E0-2086-8A50A69AB77E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0.755" v="277"/>
          <ac:spMkLst>
            <pc:docMk/>
            <pc:sldMk cId="134829287" sldId="2213"/>
            <ac:spMk id="35" creationId="{164E7C4B-47D9-CBCD-105D-E394EAD22C56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0.755" v="276"/>
          <ac:spMkLst>
            <pc:docMk/>
            <pc:sldMk cId="134829287" sldId="2213"/>
            <ac:spMk id="36" creationId="{DC24BE11-B209-DA51-8430-E85434DA7518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8:52.943" v="283"/>
          <ac:spMkLst>
            <pc:docMk/>
            <pc:sldMk cId="134829287" sldId="2213"/>
            <ac:spMk id="37" creationId="{8B1E0AC6-64F0-788B-DE61-B64C7536F906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9:00.083" v="293"/>
          <ac:spMkLst>
            <pc:docMk/>
            <pc:sldMk cId="134829287" sldId="2213"/>
            <ac:spMk id="38" creationId="{05E010F1-712D-4E63-1B78-06F17542BC23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09:00.083" v="292"/>
          <ac:spMkLst>
            <pc:docMk/>
            <pc:sldMk cId="134829287" sldId="2213"/>
            <ac:spMk id="39" creationId="{D49B9FB5-4B53-2737-426C-00B15A886598}"/>
          </ac:spMkLst>
        </pc:spChg>
        <pc:picChg chg="del">
          <ac:chgData name="Wandrille Duchemin" userId="S::wandrille.duchemin@sib.swiss::596953ca-d0e7-4045-97a9-2ed7b88fab1e" providerId="AD" clId="Web-{8C852D53-2BC0-B43D-30B5-645D2D3488D3}" dt="2024-07-26T14:07:21.425" v="233"/>
          <ac:picMkLst>
            <pc:docMk/>
            <pc:sldMk cId="134829287" sldId="2213"/>
            <ac:picMk id="7" creationId="{D83DFBC9-13CA-CA4B-3602-B9A3BF7F4A7A}"/>
          </ac:picMkLst>
        </pc:picChg>
        <pc:picChg chg="del">
          <ac:chgData name="Wandrille Duchemin" userId="S::wandrille.duchemin@sib.swiss::596953ca-d0e7-4045-97a9-2ed7b88fab1e" providerId="AD" clId="Web-{8C852D53-2BC0-B43D-30B5-645D2D3488D3}" dt="2024-07-26T14:07:21.425" v="232"/>
          <ac:picMkLst>
            <pc:docMk/>
            <pc:sldMk cId="134829287" sldId="2213"/>
            <ac:picMk id="8" creationId="{1D398DD5-2138-0FE6-E830-3212BA52DE8B}"/>
          </ac:picMkLst>
        </pc:picChg>
      </pc:sldChg>
      <pc:sldChg chg="del">
        <pc:chgData name="Wandrille Duchemin" userId="S::wandrille.duchemin@sib.swiss::596953ca-d0e7-4045-97a9-2ed7b88fab1e" providerId="AD" clId="Web-{8C852D53-2BC0-B43D-30B5-645D2D3488D3}" dt="2024-07-26T13:53:44.187" v="81"/>
        <pc:sldMkLst>
          <pc:docMk/>
          <pc:sldMk cId="4139510742" sldId="2213"/>
        </pc:sldMkLst>
      </pc:sldChg>
      <pc:sldChg chg="delSp add replId">
        <pc:chgData name="Wandrille Duchemin" userId="S::wandrille.duchemin@sib.swiss::596953ca-d0e7-4045-97a9-2ed7b88fab1e" providerId="AD" clId="Web-{8C852D53-2BC0-B43D-30B5-645D2D3488D3}" dt="2024-07-26T14:09:26.427" v="304"/>
        <pc:sldMkLst>
          <pc:docMk/>
          <pc:sldMk cId="901307337" sldId="2214"/>
        </pc:sldMkLst>
        <pc:spChg chg="del">
          <ac:chgData name="Wandrille Duchemin" userId="S::wandrille.duchemin@sib.swiss::596953ca-d0e7-4045-97a9-2ed7b88fab1e" providerId="AD" clId="Web-{8C852D53-2BC0-B43D-30B5-645D2D3488D3}" dt="2024-07-26T14:09:09.661" v="298"/>
          <ac:spMkLst>
            <pc:docMk/>
            <pc:sldMk cId="901307337" sldId="2214"/>
            <ac:spMk id="33" creationId="{8EB7FBCD-3532-9CBC-C0CA-CAAA6902A802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9:26.427" v="304"/>
          <ac:spMkLst>
            <pc:docMk/>
            <pc:sldMk cId="901307337" sldId="2214"/>
            <ac:spMk id="34" creationId="{716A9EB3-0A94-A1E0-2086-8A50A69AB77E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9:11.724" v="299"/>
          <ac:spMkLst>
            <pc:docMk/>
            <pc:sldMk cId="901307337" sldId="2214"/>
            <ac:spMk id="35" creationId="{164E7C4B-47D9-CBCD-105D-E394EAD22C56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9:14.615" v="300"/>
          <ac:spMkLst>
            <pc:docMk/>
            <pc:sldMk cId="901307337" sldId="2214"/>
            <ac:spMk id="36" creationId="{DC24BE11-B209-DA51-8430-E85434DA7518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9:23.162" v="303"/>
          <ac:spMkLst>
            <pc:docMk/>
            <pc:sldMk cId="901307337" sldId="2214"/>
            <ac:spMk id="37" creationId="{8B1E0AC6-64F0-788B-DE61-B64C7536F906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9:16.615" v="301"/>
          <ac:spMkLst>
            <pc:docMk/>
            <pc:sldMk cId="901307337" sldId="2214"/>
            <ac:spMk id="38" creationId="{05E010F1-712D-4E63-1B78-06F17542BC23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9:18.146" v="302"/>
          <ac:spMkLst>
            <pc:docMk/>
            <pc:sldMk cId="901307337" sldId="2214"/>
            <ac:spMk id="39" creationId="{D49B9FB5-4B53-2737-426C-00B15A886598}"/>
          </ac:spMkLst>
        </pc:spChg>
      </pc:sldChg>
      <pc:sldChg chg="del">
        <pc:chgData name="Wandrille Duchemin" userId="S::wandrille.duchemin@sib.swiss::596953ca-d0e7-4045-97a9-2ed7b88fab1e" providerId="AD" clId="Web-{8C852D53-2BC0-B43D-30B5-645D2D3488D3}" dt="2024-07-26T13:53:44.187" v="80"/>
        <pc:sldMkLst>
          <pc:docMk/>
          <pc:sldMk cId="3342752919" sldId="2214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87" v="79"/>
        <pc:sldMkLst>
          <pc:docMk/>
          <pc:sldMk cId="576529943" sldId="2215"/>
        </pc:sldMkLst>
      </pc:sldChg>
      <pc:sldChg chg="delSp add replId">
        <pc:chgData name="Wandrille Duchemin" userId="S::wandrille.duchemin@sib.swiss::596953ca-d0e7-4045-97a9-2ed7b88fab1e" providerId="AD" clId="Web-{8C852D53-2BC0-B43D-30B5-645D2D3488D3}" dt="2024-07-26T14:09:45.537" v="309"/>
        <pc:sldMkLst>
          <pc:docMk/>
          <pc:sldMk cId="2300073145" sldId="2215"/>
        </pc:sldMkLst>
        <pc:spChg chg="del">
          <ac:chgData name="Wandrille Duchemin" userId="S::wandrille.duchemin@sib.swiss::596953ca-d0e7-4045-97a9-2ed7b88fab1e" providerId="AD" clId="Web-{8C852D53-2BC0-B43D-30B5-645D2D3488D3}" dt="2024-07-26T14:09:39.490" v="306"/>
          <ac:spMkLst>
            <pc:docMk/>
            <pc:sldMk cId="2300073145" sldId="2215"/>
            <ac:spMk id="35" creationId="{164E7C4B-47D9-CBCD-105D-E394EAD22C56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9:43.865" v="308"/>
          <ac:spMkLst>
            <pc:docMk/>
            <pc:sldMk cId="2300073145" sldId="2215"/>
            <ac:spMk id="36" creationId="{DC24BE11-B209-DA51-8430-E85434DA7518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9:42.271" v="307"/>
          <ac:spMkLst>
            <pc:docMk/>
            <pc:sldMk cId="2300073145" sldId="2215"/>
            <ac:spMk id="37" creationId="{8B1E0AC6-64F0-788B-DE61-B64C7536F906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9:37.396" v="305"/>
          <ac:spMkLst>
            <pc:docMk/>
            <pc:sldMk cId="2300073145" sldId="2215"/>
            <ac:spMk id="38" creationId="{05E010F1-712D-4E63-1B78-06F17542BC23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09:45.537" v="309"/>
          <ac:spMkLst>
            <pc:docMk/>
            <pc:sldMk cId="2300073145" sldId="2215"/>
            <ac:spMk id="39" creationId="{D49B9FB5-4B53-2737-426C-00B15A886598}"/>
          </ac:spMkLst>
        </pc:spChg>
      </pc:sldChg>
      <pc:sldChg chg="delSp add replId">
        <pc:chgData name="Wandrille Duchemin" userId="S::wandrille.duchemin@sib.swiss::596953ca-d0e7-4045-97a9-2ed7b88fab1e" providerId="AD" clId="Web-{8C852D53-2BC0-B43D-30B5-645D2D3488D3}" dt="2024-07-26T14:10:03.319" v="312"/>
        <pc:sldMkLst>
          <pc:docMk/>
          <pc:sldMk cId="712242153" sldId="2216"/>
        </pc:sldMkLst>
        <pc:spChg chg="del">
          <ac:chgData name="Wandrille Duchemin" userId="S::wandrille.duchemin@sib.swiss::596953ca-d0e7-4045-97a9-2ed7b88fab1e" providerId="AD" clId="Web-{8C852D53-2BC0-B43D-30B5-645D2D3488D3}" dt="2024-07-26T14:09:57.240" v="311"/>
          <ac:spMkLst>
            <pc:docMk/>
            <pc:sldMk cId="712242153" sldId="2216"/>
            <ac:spMk id="38" creationId="{05E010F1-712D-4E63-1B78-06F17542BC23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03.319" v="312"/>
          <ac:spMkLst>
            <pc:docMk/>
            <pc:sldMk cId="712242153" sldId="2216"/>
            <ac:spMk id="39" creationId="{D49B9FB5-4B53-2737-426C-00B15A886598}"/>
          </ac:spMkLst>
        </pc:spChg>
      </pc:sldChg>
      <pc:sldChg chg="add replId">
        <pc:chgData name="Wandrille Duchemin" userId="S::wandrille.duchemin@sib.swiss::596953ca-d0e7-4045-97a9-2ed7b88fab1e" providerId="AD" clId="Web-{8C852D53-2BC0-B43D-30B5-645D2D3488D3}" dt="2024-07-26T14:09:50.568" v="310"/>
        <pc:sldMkLst>
          <pc:docMk/>
          <pc:sldMk cId="1200547375" sldId="2217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87" v="78"/>
        <pc:sldMkLst>
          <pc:docMk/>
          <pc:sldMk cId="3671658284" sldId="2217"/>
        </pc:sldMkLst>
      </pc:sldChg>
      <pc:sldChg chg="addSp delSp modSp add del replId">
        <pc:chgData name="Wandrille Duchemin" userId="S::wandrille.duchemin@sib.swiss::596953ca-d0e7-4045-97a9-2ed7b88fab1e" providerId="AD" clId="Web-{8C852D53-2BC0-B43D-30B5-645D2D3488D3}" dt="2024-07-26T14:15:37.027" v="511"/>
        <pc:sldMkLst>
          <pc:docMk/>
          <pc:sldMk cId="2868150698" sldId="2218"/>
        </pc:sldMkLst>
        <pc:spChg chg="mod">
          <ac:chgData name="Wandrille Duchemin" userId="S::wandrille.duchemin@sib.swiss::596953ca-d0e7-4045-97a9-2ed7b88fab1e" providerId="AD" clId="Web-{8C852D53-2BC0-B43D-30B5-645D2D3488D3}" dt="2024-07-26T14:10:51.476" v="326" actId="20577"/>
          <ac:spMkLst>
            <pc:docMk/>
            <pc:sldMk cId="2868150698" sldId="2218"/>
            <ac:spMk id="2" creationId="{BDA98B7F-3A2C-C90F-0510-E05F5944F329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179" v="359" actId="1076"/>
          <ac:spMkLst>
            <pc:docMk/>
            <pc:sldMk cId="2868150698" sldId="2218"/>
            <ac:spMk id="4" creationId="{70D458D1-4459-3222-0918-38610ED31F6F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4:17.479" v="508" actId="20577"/>
          <ac:spMkLst>
            <pc:docMk/>
            <pc:sldMk cId="2868150698" sldId="2218"/>
            <ac:spMk id="5" creationId="{6CE779E5-31EE-FBA0-12F6-3313D1CC99B4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4:03.104" v="507" actId="20577"/>
          <ac:spMkLst>
            <pc:docMk/>
            <pc:sldMk cId="2868150698" sldId="2218"/>
            <ac:spMk id="6" creationId="{A2B1468A-70E9-BA1C-E4A4-8C59C837980E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211" v="363" actId="1076"/>
          <ac:spMkLst>
            <pc:docMk/>
            <pc:sldMk cId="2868150698" sldId="2218"/>
            <ac:spMk id="8" creationId="{4DB7A772-5BD6-633A-8DFF-8CBAFEA2B381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2:29.196" v="472" actId="20577"/>
          <ac:spMkLst>
            <pc:docMk/>
            <pc:sldMk cId="2868150698" sldId="2218"/>
            <ac:spMk id="9" creationId="{9EE1E4C8-2499-F984-CB14-312DECC85165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56"/>
          <ac:spMkLst>
            <pc:docMk/>
            <pc:sldMk cId="2868150698" sldId="2218"/>
            <ac:spMk id="10" creationId="{AD97FBAC-8BBF-A1F1-D213-7065B54E7217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55"/>
          <ac:spMkLst>
            <pc:docMk/>
            <pc:sldMk cId="2868150698" sldId="2218"/>
            <ac:spMk id="11" creationId="{EF4ABC76-46A9-20D4-9374-A0245D327865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54"/>
          <ac:spMkLst>
            <pc:docMk/>
            <pc:sldMk cId="2868150698" sldId="2218"/>
            <ac:spMk id="12" creationId="{887A1B32-FE70-35E4-495C-9C1A4C2419B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53"/>
          <ac:spMkLst>
            <pc:docMk/>
            <pc:sldMk cId="2868150698" sldId="2218"/>
            <ac:spMk id="13" creationId="{BD785A73-F0E4-0B20-8B83-318D8DC17A3C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52"/>
          <ac:spMkLst>
            <pc:docMk/>
            <pc:sldMk cId="2868150698" sldId="2218"/>
            <ac:spMk id="14" creationId="{2E948743-732A-9A37-3E5A-E4E6C094F6C8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51"/>
          <ac:spMkLst>
            <pc:docMk/>
            <pc:sldMk cId="2868150698" sldId="2218"/>
            <ac:spMk id="15" creationId="{1ED480D7-777F-2A9C-089A-43C65766580B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50"/>
          <ac:spMkLst>
            <pc:docMk/>
            <pc:sldMk cId="2868150698" sldId="2218"/>
            <ac:spMk id="16" creationId="{13691E0D-D5BE-EAC2-01DB-A7F8AB4BE22F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49"/>
          <ac:spMkLst>
            <pc:docMk/>
            <pc:sldMk cId="2868150698" sldId="2218"/>
            <ac:spMk id="17" creationId="{D65CA817-8417-A0AD-777E-6795DE1ECDA1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48"/>
          <ac:spMkLst>
            <pc:docMk/>
            <pc:sldMk cId="2868150698" sldId="2218"/>
            <ac:spMk id="18" creationId="{C49AE704-2648-6335-1E85-96181E114BAF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47"/>
          <ac:spMkLst>
            <pc:docMk/>
            <pc:sldMk cId="2868150698" sldId="2218"/>
            <ac:spMk id="19" creationId="{94ED1EDC-C465-52B9-671B-DF22A8481567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46"/>
          <ac:spMkLst>
            <pc:docMk/>
            <pc:sldMk cId="2868150698" sldId="2218"/>
            <ac:spMk id="20" creationId="{E4C43D6E-9208-E9E0-F975-93632E2E673A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45"/>
          <ac:spMkLst>
            <pc:docMk/>
            <pc:sldMk cId="2868150698" sldId="2218"/>
            <ac:spMk id="21" creationId="{C19BFEF9-66DC-B540-063D-3CE7D8B4AE0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44"/>
          <ac:spMkLst>
            <pc:docMk/>
            <pc:sldMk cId="2868150698" sldId="2218"/>
            <ac:spMk id="22" creationId="{1BA015C1-5F95-BB44-AE80-95742F6A7462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43"/>
          <ac:spMkLst>
            <pc:docMk/>
            <pc:sldMk cId="2868150698" sldId="2218"/>
            <ac:spMk id="23" creationId="{9FB66F36-0C00-4723-5C06-787C0B480598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42"/>
          <ac:spMkLst>
            <pc:docMk/>
            <pc:sldMk cId="2868150698" sldId="2218"/>
            <ac:spMk id="24" creationId="{5B987941-B6DE-5851-A715-02E59E6319AC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41"/>
          <ac:spMkLst>
            <pc:docMk/>
            <pc:sldMk cId="2868150698" sldId="2218"/>
            <ac:spMk id="25" creationId="{CA8923DB-0C72-9FF0-2975-5B3D9700654F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40"/>
          <ac:spMkLst>
            <pc:docMk/>
            <pc:sldMk cId="2868150698" sldId="2218"/>
            <ac:spMk id="26" creationId="{E94D0CF5-DE40-08BB-44C2-AE5FB9AB9DAE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39"/>
          <ac:spMkLst>
            <pc:docMk/>
            <pc:sldMk cId="2868150698" sldId="2218"/>
            <ac:spMk id="27" creationId="{AEF92C18-01A5-4400-3869-6A3EA086F3EA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38"/>
          <ac:spMkLst>
            <pc:docMk/>
            <pc:sldMk cId="2868150698" sldId="2218"/>
            <ac:spMk id="28" creationId="{C8BC0841-0DC8-83D6-4C04-4444713B6297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37"/>
          <ac:spMkLst>
            <pc:docMk/>
            <pc:sldMk cId="2868150698" sldId="2218"/>
            <ac:spMk id="29" creationId="{6EA0C043-C072-1FCC-EF5E-0D9567491961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36"/>
          <ac:spMkLst>
            <pc:docMk/>
            <pc:sldMk cId="2868150698" sldId="2218"/>
            <ac:spMk id="30" creationId="{C61F838B-997B-586C-5149-872780E476F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35"/>
          <ac:spMkLst>
            <pc:docMk/>
            <pc:sldMk cId="2868150698" sldId="2218"/>
            <ac:spMk id="31" creationId="{53FCF7D9-F506-DB3D-748C-4DD5D30977D5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34"/>
          <ac:spMkLst>
            <pc:docMk/>
            <pc:sldMk cId="2868150698" sldId="2218"/>
            <ac:spMk id="32" creationId="{DC3D3230-9488-38B3-6BD0-852D5A3BA7E1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33"/>
          <ac:spMkLst>
            <pc:docMk/>
            <pc:sldMk cId="2868150698" sldId="2218"/>
            <ac:spMk id="33" creationId="{8EB7FBCD-3532-9CBC-C0CA-CAAA6902A802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32"/>
          <ac:spMkLst>
            <pc:docMk/>
            <pc:sldMk cId="2868150698" sldId="2218"/>
            <ac:spMk id="34" creationId="{716A9EB3-0A94-A1E0-2086-8A50A69AB77E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31"/>
          <ac:spMkLst>
            <pc:docMk/>
            <pc:sldMk cId="2868150698" sldId="2218"/>
            <ac:spMk id="35" creationId="{164E7C4B-47D9-CBCD-105D-E394EAD22C56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30"/>
          <ac:spMkLst>
            <pc:docMk/>
            <pc:sldMk cId="2868150698" sldId="2218"/>
            <ac:spMk id="36" creationId="{DC24BE11-B209-DA51-8430-E85434DA7518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29"/>
          <ac:spMkLst>
            <pc:docMk/>
            <pc:sldMk cId="2868150698" sldId="2218"/>
            <ac:spMk id="37" creationId="{8B1E0AC6-64F0-788B-DE61-B64C7536F906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28"/>
          <ac:spMkLst>
            <pc:docMk/>
            <pc:sldMk cId="2868150698" sldId="2218"/>
            <ac:spMk id="38" creationId="{05E010F1-712D-4E63-1B78-06F17542BC23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0:55.929" v="327"/>
          <ac:spMkLst>
            <pc:docMk/>
            <pc:sldMk cId="2868150698" sldId="2218"/>
            <ac:spMk id="39" creationId="{D49B9FB5-4B53-2737-426C-00B15A886598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242" v="365" actId="1076"/>
          <ac:spMkLst>
            <pc:docMk/>
            <pc:sldMk cId="2868150698" sldId="2218"/>
            <ac:spMk id="40" creationId="{4E51EB09-15BB-6A1C-6353-79B3A0E27D83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3:18.806" v="500" actId="20577"/>
          <ac:spMkLst>
            <pc:docMk/>
            <pc:sldMk cId="2868150698" sldId="2218"/>
            <ac:spMk id="41" creationId="{032596BC-60F2-04BA-3626-CA0A60EA45A4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257" v="367" actId="1076"/>
          <ac:spMkLst>
            <pc:docMk/>
            <pc:sldMk cId="2868150698" sldId="2218"/>
            <ac:spMk id="42" creationId="{04E15DF7-6AD5-6FFA-3922-05FFE3F016D4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273" v="368" actId="1076"/>
          <ac:spMkLst>
            <pc:docMk/>
            <pc:sldMk cId="2868150698" sldId="2218"/>
            <ac:spMk id="43" creationId="{23CEB683-242D-256B-0F90-200B13B43B04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289" v="369" actId="1076"/>
          <ac:spMkLst>
            <pc:docMk/>
            <pc:sldMk cId="2868150698" sldId="2218"/>
            <ac:spMk id="44" creationId="{5E23655C-E4FF-305A-FF81-E28B0AB1BC38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304" v="370" actId="1076"/>
          <ac:spMkLst>
            <pc:docMk/>
            <pc:sldMk cId="2868150698" sldId="2218"/>
            <ac:spMk id="45" creationId="{8F5B5892-D5AB-4D4C-F9BB-B1D1F433312D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304" v="371" actId="1076"/>
          <ac:spMkLst>
            <pc:docMk/>
            <pc:sldMk cId="2868150698" sldId="2218"/>
            <ac:spMk id="46" creationId="{FFF4EFB5-0BE1-94E2-B5D0-8D3C92EA40C3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320" v="372" actId="1076"/>
          <ac:spMkLst>
            <pc:docMk/>
            <pc:sldMk cId="2868150698" sldId="2218"/>
            <ac:spMk id="47" creationId="{14179F61-98D2-2F15-F0F4-52284185E7CB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336" v="373" actId="1076"/>
          <ac:spMkLst>
            <pc:docMk/>
            <pc:sldMk cId="2868150698" sldId="2218"/>
            <ac:spMk id="48" creationId="{0F7C32BA-9EF4-56AF-3C34-26F5C70E5D5C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336" v="374" actId="1076"/>
          <ac:spMkLst>
            <pc:docMk/>
            <pc:sldMk cId="2868150698" sldId="2218"/>
            <ac:spMk id="49" creationId="{B4AE56B6-3371-823B-FF16-E9711408EE22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351" v="375" actId="1076"/>
          <ac:spMkLst>
            <pc:docMk/>
            <pc:sldMk cId="2868150698" sldId="2218"/>
            <ac:spMk id="50" creationId="{1893344B-E618-EDAA-0967-E8067E226E45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367" v="376" actId="1076"/>
          <ac:spMkLst>
            <pc:docMk/>
            <pc:sldMk cId="2868150698" sldId="2218"/>
            <ac:spMk id="51" creationId="{837654BD-C24A-C827-0293-21BB746E3557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382" v="377" actId="1076"/>
          <ac:spMkLst>
            <pc:docMk/>
            <pc:sldMk cId="2868150698" sldId="2218"/>
            <ac:spMk id="52" creationId="{EC922EE3-ED3A-BBDA-C896-88F1E130BB7F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398" v="378" actId="1076"/>
          <ac:spMkLst>
            <pc:docMk/>
            <pc:sldMk cId="2868150698" sldId="2218"/>
            <ac:spMk id="53" creationId="{9180DEFE-A738-DA56-09F9-A3897A994BA1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398" v="379" actId="1076"/>
          <ac:spMkLst>
            <pc:docMk/>
            <pc:sldMk cId="2868150698" sldId="2218"/>
            <ac:spMk id="54" creationId="{75A97975-1FD4-6C65-E1E9-6B68C08F9A86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414" v="380" actId="1076"/>
          <ac:spMkLst>
            <pc:docMk/>
            <pc:sldMk cId="2868150698" sldId="2218"/>
            <ac:spMk id="55" creationId="{3F85E3CA-F6D1-75FA-9F73-C2325057B52A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429" v="381" actId="1076"/>
          <ac:spMkLst>
            <pc:docMk/>
            <pc:sldMk cId="2868150698" sldId="2218"/>
            <ac:spMk id="56" creationId="{539495A9-8C51-AA09-EB1E-12A38C0325A2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429" v="382" actId="1076"/>
          <ac:spMkLst>
            <pc:docMk/>
            <pc:sldMk cId="2868150698" sldId="2218"/>
            <ac:spMk id="57" creationId="{9254B42C-0D4A-9B8A-1ECF-547FC243F649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445" v="383" actId="1076"/>
          <ac:spMkLst>
            <pc:docMk/>
            <pc:sldMk cId="2868150698" sldId="2218"/>
            <ac:spMk id="58" creationId="{238E923F-2511-503D-78C8-EA8E3119591E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461" v="384" actId="1076"/>
          <ac:spMkLst>
            <pc:docMk/>
            <pc:sldMk cId="2868150698" sldId="2218"/>
            <ac:spMk id="59" creationId="{1B7F2210-C430-F67F-F1D4-F72162B88A67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476" v="385" actId="1076"/>
          <ac:spMkLst>
            <pc:docMk/>
            <pc:sldMk cId="2868150698" sldId="2218"/>
            <ac:spMk id="60" creationId="{BC0D2AA5-5737-185B-AE6E-88FBD8F423CB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476" v="386" actId="1076"/>
          <ac:spMkLst>
            <pc:docMk/>
            <pc:sldMk cId="2868150698" sldId="2218"/>
            <ac:spMk id="61" creationId="{6A74F584-9075-7EB5-7B5D-1FECB767E868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492" v="387" actId="1076"/>
          <ac:spMkLst>
            <pc:docMk/>
            <pc:sldMk cId="2868150698" sldId="2218"/>
            <ac:spMk id="62" creationId="{6C60ADB5-A87B-9F76-FF26-BCD79010C52E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507" v="388" actId="1076"/>
          <ac:spMkLst>
            <pc:docMk/>
            <pc:sldMk cId="2868150698" sldId="2218"/>
            <ac:spMk id="63" creationId="{87CAD57E-FF7D-F7F6-EA58-F2E73C5FCF16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507" v="389" actId="1076"/>
          <ac:spMkLst>
            <pc:docMk/>
            <pc:sldMk cId="2868150698" sldId="2218"/>
            <ac:spMk id="64" creationId="{F2F220DA-F17D-2664-2BF0-0765D2AACC8C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523" v="390" actId="1076"/>
          <ac:spMkLst>
            <pc:docMk/>
            <pc:sldMk cId="2868150698" sldId="2218"/>
            <ac:spMk id="65" creationId="{E18BE117-63EB-2EA2-300D-24443B608509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539" v="391" actId="1076"/>
          <ac:spMkLst>
            <pc:docMk/>
            <pc:sldMk cId="2868150698" sldId="2218"/>
            <ac:spMk id="66" creationId="{112FE3D1-8E7E-31EB-A237-6CE2199ECD4A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554" v="392" actId="1076"/>
          <ac:spMkLst>
            <pc:docMk/>
            <pc:sldMk cId="2868150698" sldId="2218"/>
            <ac:spMk id="67" creationId="{74380762-7D72-3FEC-F6D0-C6F90A1E40C0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554" v="393" actId="1076"/>
          <ac:spMkLst>
            <pc:docMk/>
            <pc:sldMk cId="2868150698" sldId="2218"/>
            <ac:spMk id="68" creationId="{5693283A-89D6-3037-4AB4-CADABCC02F99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570" v="394" actId="1076"/>
          <ac:spMkLst>
            <pc:docMk/>
            <pc:sldMk cId="2868150698" sldId="2218"/>
            <ac:spMk id="69" creationId="{7A386F5B-9AAF-784B-08D4-CF35C61C08EE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586" v="395" actId="1076"/>
          <ac:spMkLst>
            <pc:docMk/>
            <pc:sldMk cId="2868150698" sldId="2218"/>
            <ac:spMk id="70" creationId="{39F36219-2F0C-88C8-C26A-EF2A90BB66EA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601" v="396" actId="1076"/>
          <ac:spMkLst>
            <pc:docMk/>
            <pc:sldMk cId="2868150698" sldId="2218"/>
            <ac:spMk id="71" creationId="{24111CF9-6E76-489B-CDB7-FED45EE3D52D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601" v="397" actId="1076"/>
          <ac:spMkLst>
            <pc:docMk/>
            <pc:sldMk cId="2868150698" sldId="2218"/>
            <ac:spMk id="72" creationId="{DB902577-4C23-1F35-722F-477DDDE984EE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617" v="398" actId="1076"/>
          <ac:spMkLst>
            <pc:docMk/>
            <pc:sldMk cId="2868150698" sldId="2218"/>
            <ac:spMk id="73" creationId="{CB9D95BC-A580-65BD-8093-109713E6C095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632" v="399" actId="1076"/>
          <ac:spMkLst>
            <pc:docMk/>
            <pc:sldMk cId="2868150698" sldId="2218"/>
            <ac:spMk id="74" creationId="{AFA1EAF6-F333-A421-A5EA-F157194379DE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632" v="400" actId="1076"/>
          <ac:spMkLst>
            <pc:docMk/>
            <pc:sldMk cId="2868150698" sldId="2218"/>
            <ac:spMk id="75" creationId="{1F1D51E9-2DDE-A2CE-47F9-0752AA442144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648" v="401" actId="1076"/>
          <ac:spMkLst>
            <pc:docMk/>
            <pc:sldMk cId="2868150698" sldId="2218"/>
            <ac:spMk id="76" creationId="{68042AC6-6D6F-D5C8-E44F-5CD7386FC2F8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664" v="402" actId="1076"/>
          <ac:spMkLst>
            <pc:docMk/>
            <pc:sldMk cId="2868150698" sldId="2218"/>
            <ac:spMk id="77" creationId="{91F9D68F-5AFB-6E61-A34A-9546F293E82C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679" v="403" actId="1076"/>
          <ac:spMkLst>
            <pc:docMk/>
            <pc:sldMk cId="2868150698" sldId="2218"/>
            <ac:spMk id="78" creationId="{5DBA50DC-9953-E975-8327-3DB7035024CC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679" v="404" actId="1076"/>
          <ac:spMkLst>
            <pc:docMk/>
            <pc:sldMk cId="2868150698" sldId="2218"/>
            <ac:spMk id="79" creationId="{E68D9776-818F-F8B3-2B16-AED387FCACEF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695" v="405" actId="1076"/>
          <ac:spMkLst>
            <pc:docMk/>
            <pc:sldMk cId="2868150698" sldId="2218"/>
            <ac:spMk id="80" creationId="{1CAF4FED-5EAA-65E2-F782-79DD81E5DA81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711" v="406" actId="1076"/>
          <ac:spMkLst>
            <pc:docMk/>
            <pc:sldMk cId="2868150698" sldId="2218"/>
            <ac:spMk id="81" creationId="{4873F567-DAB1-2EDE-7B77-AB6B83F37B0C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711" v="407" actId="1076"/>
          <ac:spMkLst>
            <pc:docMk/>
            <pc:sldMk cId="2868150698" sldId="2218"/>
            <ac:spMk id="82" creationId="{7CA95CB2-5AC7-FC4F-ED84-0ADC8F7F3C9B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726" v="408" actId="1076"/>
          <ac:spMkLst>
            <pc:docMk/>
            <pc:sldMk cId="2868150698" sldId="2218"/>
            <ac:spMk id="83" creationId="{8987F47B-58A8-7A47-28D2-AB642E5F0FB0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742" v="409" actId="1076"/>
          <ac:spMkLst>
            <pc:docMk/>
            <pc:sldMk cId="2868150698" sldId="2218"/>
            <ac:spMk id="84" creationId="{AE5C3C09-708F-D2DB-8BD0-C3DD4C3A3EF1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757" v="410" actId="1076"/>
          <ac:spMkLst>
            <pc:docMk/>
            <pc:sldMk cId="2868150698" sldId="2218"/>
            <ac:spMk id="85" creationId="{B393407C-D57B-1107-3190-ABE895B022D7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773" v="411" actId="1076"/>
          <ac:spMkLst>
            <pc:docMk/>
            <pc:sldMk cId="2868150698" sldId="2218"/>
            <ac:spMk id="86" creationId="{58E7FF4D-620B-C1A6-288A-3D9AB1261230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773" v="412" actId="1076"/>
          <ac:spMkLst>
            <pc:docMk/>
            <pc:sldMk cId="2868150698" sldId="2218"/>
            <ac:spMk id="87" creationId="{54D288F1-0DEA-8A86-DA7B-1B51B70AAE19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789" v="413" actId="1076"/>
          <ac:spMkLst>
            <pc:docMk/>
            <pc:sldMk cId="2868150698" sldId="2218"/>
            <ac:spMk id="88" creationId="{578EF217-8C62-9BC8-73B3-00770AAF463B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804" v="414" actId="1076"/>
          <ac:spMkLst>
            <pc:docMk/>
            <pc:sldMk cId="2868150698" sldId="2218"/>
            <ac:spMk id="89" creationId="{58A5EFEA-9729-5568-F2FD-574645379034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804" v="415" actId="1076"/>
          <ac:spMkLst>
            <pc:docMk/>
            <pc:sldMk cId="2868150698" sldId="2218"/>
            <ac:spMk id="90" creationId="{12DFFF10-796B-C1D7-C1A4-2FABD66C5718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820" v="416" actId="1076"/>
          <ac:spMkLst>
            <pc:docMk/>
            <pc:sldMk cId="2868150698" sldId="2218"/>
            <ac:spMk id="91" creationId="{62D25F69-A41A-B3C1-B5CE-C094E2A94A55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836" v="417" actId="1076"/>
          <ac:spMkLst>
            <pc:docMk/>
            <pc:sldMk cId="2868150698" sldId="2218"/>
            <ac:spMk id="92" creationId="{3578EE86-DE4A-8A07-DED5-E5220188080C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851" v="418" actId="1076"/>
          <ac:spMkLst>
            <pc:docMk/>
            <pc:sldMk cId="2868150698" sldId="2218"/>
            <ac:spMk id="93" creationId="{A99DBD9B-934D-A3E7-0878-4EAE81EA393D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867" v="419" actId="1076"/>
          <ac:spMkLst>
            <pc:docMk/>
            <pc:sldMk cId="2868150698" sldId="2218"/>
            <ac:spMk id="94" creationId="{8AA0236A-EF39-9F1B-72F5-9C267196BA92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867" v="420" actId="1076"/>
          <ac:spMkLst>
            <pc:docMk/>
            <pc:sldMk cId="2868150698" sldId="2218"/>
            <ac:spMk id="95" creationId="{D139DE0D-390D-5D2E-68E3-AFDB91955130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882" v="421" actId="1076"/>
          <ac:spMkLst>
            <pc:docMk/>
            <pc:sldMk cId="2868150698" sldId="2218"/>
            <ac:spMk id="96" creationId="{02204C13-2373-0E67-BE54-6AD5AC8016BA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898" v="422" actId="1076"/>
          <ac:spMkLst>
            <pc:docMk/>
            <pc:sldMk cId="2868150698" sldId="2218"/>
            <ac:spMk id="97" creationId="{B3FF4D03-5D77-5EB6-F558-56A16C108ADE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914" v="423" actId="1076"/>
          <ac:spMkLst>
            <pc:docMk/>
            <pc:sldMk cId="2868150698" sldId="2218"/>
            <ac:spMk id="98" creationId="{9D8843F9-D496-5BA8-4F95-A0BA29340A9A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914" v="424" actId="1076"/>
          <ac:spMkLst>
            <pc:docMk/>
            <pc:sldMk cId="2868150698" sldId="2218"/>
            <ac:spMk id="99" creationId="{75837087-F3B9-2204-F9FA-8C554E49C206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929" v="425" actId="1076"/>
          <ac:spMkLst>
            <pc:docMk/>
            <pc:sldMk cId="2868150698" sldId="2218"/>
            <ac:spMk id="100" creationId="{C4DF042F-EE0F-F8BF-2816-72807DF80905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945" v="426" actId="1076"/>
          <ac:spMkLst>
            <pc:docMk/>
            <pc:sldMk cId="2868150698" sldId="2218"/>
            <ac:spMk id="101" creationId="{73BB948F-DF9B-9B78-6D36-72BF7F6669F4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945" v="427" actId="1076"/>
          <ac:spMkLst>
            <pc:docMk/>
            <pc:sldMk cId="2868150698" sldId="2218"/>
            <ac:spMk id="102" creationId="{DE7F3F4E-23BF-9A8A-D6E4-C0EDBE01D3B9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961" v="428" actId="1076"/>
          <ac:spMkLst>
            <pc:docMk/>
            <pc:sldMk cId="2868150698" sldId="2218"/>
            <ac:spMk id="103" creationId="{35DC27DC-43C9-DE71-099E-5590277DED5F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976" v="429" actId="1076"/>
          <ac:spMkLst>
            <pc:docMk/>
            <pc:sldMk cId="2868150698" sldId="2218"/>
            <ac:spMk id="104" creationId="{ABEC2ED5-B588-4C48-0746-5A025BBC6B54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992" v="430" actId="1076"/>
          <ac:spMkLst>
            <pc:docMk/>
            <pc:sldMk cId="2868150698" sldId="2218"/>
            <ac:spMk id="105" creationId="{81C69153-72BC-D729-F535-D1B5C165878A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3.992" v="431" actId="1076"/>
          <ac:spMkLst>
            <pc:docMk/>
            <pc:sldMk cId="2868150698" sldId="2218"/>
            <ac:spMk id="106" creationId="{273AAC54-A457-A15C-DCB1-A7F963AD6228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007" v="432" actId="1076"/>
          <ac:spMkLst>
            <pc:docMk/>
            <pc:sldMk cId="2868150698" sldId="2218"/>
            <ac:spMk id="107" creationId="{2C2DEE5C-4B29-70C9-2D0D-57229595695B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023" v="433" actId="1076"/>
          <ac:spMkLst>
            <pc:docMk/>
            <pc:sldMk cId="2868150698" sldId="2218"/>
            <ac:spMk id="108" creationId="{3B97AC40-772C-C997-15E7-AF3709DFE3A4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023" v="434" actId="1076"/>
          <ac:spMkLst>
            <pc:docMk/>
            <pc:sldMk cId="2868150698" sldId="2218"/>
            <ac:spMk id="109" creationId="{5F084C7A-3AEF-774B-ADAE-AB98A7AAF15F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039" v="435" actId="1076"/>
          <ac:spMkLst>
            <pc:docMk/>
            <pc:sldMk cId="2868150698" sldId="2218"/>
            <ac:spMk id="110" creationId="{092BB5CE-608B-15A3-0626-D1B7233DCD44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054" v="436" actId="1076"/>
          <ac:spMkLst>
            <pc:docMk/>
            <pc:sldMk cId="2868150698" sldId="2218"/>
            <ac:spMk id="111" creationId="{B802D863-F62D-F846-AC58-5B90487EB7BC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070" v="437" actId="1076"/>
          <ac:spMkLst>
            <pc:docMk/>
            <pc:sldMk cId="2868150698" sldId="2218"/>
            <ac:spMk id="112" creationId="{EF7CDCBA-FA0A-8A41-BE7A-18F827AA2697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070" v="438" actId="1076"/>
          <ac:spMkLst>
            <pc:docMk/>
            <pc:sldMk cId="2868150698" sldId="2218"/>
            <ac:spMk id="113" creationId="{F5AA9612-080A-3490-13AE-F9CBBDB8457B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086" v="439" actId="1076"/>
          <ac:spMkLst>
            <pc:docMk/>
            <pc:sldMk cId="2868150698" sldId="2218"/>
            <ac:spMk id="114" creationId="{0C5C4B7B-E37F-C687-BE2B-38BDAD2B7AA1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101" v="440" actId="1076"/>
          <ac:spMkLst>
            <pc:docMk/>
            <pc:sldMk cId="2868150698" sldId="2218"/>
            <ac:spMk id="115" creationId="{67243C83-2A4D-1A88-D4FD-06F1C4EBC38F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101" v="441" actId="1076"/>
          <ac:spMkLst>
            <pc:docMk/>
            <pc:sldMk cId="2868150698" sldId="2218"/>
            <ac:spMk id="116" creationId="{A663D93F-AFFE-8755-9767-24A1010E8861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117" v="442" actId="1076"/>
          <ac:spMkLst>
            <pc:docMk/>
            <pc:sldMk cId="2868150698" sldId="2218"/>
            <ac:spMk id="117" creationId="{36E6A5C2-85AE-EF83-33BA-14D49FC373D3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132" v="443" actId="1076"/>
          <ac:spMkLst>
            <pc:docMk/>
            <pc:sldMk cId="2868150698" sldId="2218"/>
            <ac:spMk id="118" creationId="{5F84B833-111E-E1D2-FF18-F409BAB40342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132" v="444" actId="1076"/>
          <ac:spMkLst>
            <pc:docMk/>
            <pc:sldMk cId="2868150698" sldId="2218"/>
            <ac:spMk id="119" creationId="{F38ABBAA-FFCB-3DC1-994B-3DDAC93626FD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148" v="445" actId="1076"/>
          <ac:spMkLst>
            <pc:docMk/>
            <pc:sldMk cId="2868150698" sldId="2218"/>
            <ac:spMk id="120" creationId="{EF4C3F59-3667-305E-B656-537640D8E585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164" v="446" actId="1076"/>
          <ac:spMkLst>
            <pc:docMk/>
            <pc:sldMk cId="2868150698" sldId="2218"/>
            <ac:spMk id="121" creationId="{469CD753-FD29-245E-BBC3-2756221F52EC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1:34.179" v="447" actId="1076"/>
          <ac:spMkLst>
            <pc:docMk/>
            <pc:sldMk cId="2868150698" sldId="2218"/>
            <ac:spMk id="122" creationId="{9252D60E-C0A0-1F57-1CC1-1002D2B26F09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15:37.027" v="511"/>
          <ac:spMkLst>
            <pc:docMk/>
            <pc:sldMk cId="2868150698" sldId="2218"/>
            <ac:spMk id="123" creationId="{34913BFC-D656-6BED-FF4A-535C80EF3BA6}"/>
          </ac:spMkLst>
        </pc:spChg>
        <pc:picChg chg="add mod">
          <ac:chgData name="Wandrille Duchemin" userId="S::wandrille.duchemin@sib.swiss::596953ca-d0e7-4045-97a9-2ed7b88fab1e" providerId="AD" clId="Web-{8C852D53-2BC0-B43D-30B5-645D2D3488D3}" dt="2024-07-26T14:11:33.164" v="358" actId="1076"/>
          <ac:picMkLst>
            <pc:docMk/>
            <pc:sldMk cId="2868150698" sldId="2218"/>
            <ac:picMk id="3" creationId="{1968406B-9ABB-4003-E616-49D0848CD8B7}"/>
          </ac:picMkLst>
        </pc:picChg>
        <pc:picChg chg="add mod">
          <ac:chgData name="Wandrille Duchemin" userId="S::wandrille.duchemin@sib.swiss::596953ca-d0e7-4045-97a9-2ed7b88fab1e" providerId="AD" clId="Web-{8C852D53-2BC0-B43D-30B5-645D2D3488D3}" dt="2024-07-26T14:11:33.211" v="362" actId="1076"/>
          <ac:picMkLst>
            <pc:docMk/>
            <pc:sldMk cId="2868150698" sldId="2218"/>
            <ac:picMk id="7" creationId="{8D43C22D-5DCC-B6DB-F214-AD2891BC1AC0}"/>
          </ac:picMkLst>
        </pc:picChg>
      </pc:sldChg>
      <pc:sldChg chg="del">
        <pc:chgData name="Wandrille Duchemin" userId="S::wandrille.duchemin@sib.swiss::596953ca-d0e7-4045-97a9-2ed7b88fab1e" providerId="AD" clId="Web-{8C852D53-2BC0-B43D-30B5-645D2D3488D3}" dt="2024-07-26T13:53:44.187" v="77"/>
        <pc:sldMkLst>
          <pc:docMk/>
          <pc:sldMk cId="3809646222" sldId="2218"/>
        </pc:sldMkLst>
      </pc:sldChg>
      <pc:sldChg chg="addSp delSp modSp add replId">
        <pc:chgData name="Wandrille Duchemin" userId="S::wandrille.duchemin@sib.swiss::596953ca-d0e7-4045-97a9-2ed7b88fab1e" providerId="AD" clId="Web-{8C852D53-2BC0-B43D-30B5-645D2D3488D3}" dt="2024-07-26T14:18:27.655" v="692" actId="1076"/>
        <pc:sldMkLst>
          <pc:docMk/>
          <pc:sldMk cId="978799954" sldId="2219"/>
        </pc:sldMkLst>
        <pc:spChg chg="mod">
          <ac:chgData name="Wandrille Duchemin" userId="S::wandrille.duchemin@sib.swiss::596953ca-d0e7-4045-97a9-2ed7b88fab1e" providerId="AD" clId="Web-{8C852D53-2BC0-B43D-30B5-645D2D3488D3}" dt="2024-07-26T14:15:51.746" v="609" actId="20577"/>
          <ac:spMkLst>
            <pc:docMk/>
            <pc:sldMk cId="978799954" sldId="2219"/>
            <ac:spMk id="2" creationId="{BDA98B7F-3A2C-C90F-0510-E05F5944F32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601"/>
          <ac:spMkLst>
            <pc:docMk/>
            <pc:sldMk cId="978799954" sldId="2219"/>
            <ac:spMk id="4" creationId="{70D458D1-4459-3222-0918-38610ED31F6F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600"/>
          <ac:spMkLst>
            <pc:docMk/>
            <pc:sldMk cId="978799954" sldId="2219"/>
            <ac:spMk id="5" creationId="{6CE779E5-31EE-FBA0-12F6-3313D1CC99B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99"/>
          <ac:spMkLst>
            <pc:docMk/>
            <pc:sldMk cId="978799954" sldId="2219"/>
            <ac:spMk id="6" creationId="{A2B1468A-70E9-BA1C-E4A4-8C59C837980E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97"/>
          <ac:spMkLst>
            <pc:docMk/>
            <pc:sldMk cId="978799954" sldId="2219"/>
            <ac:spMk id="8" creationId="{4DB7A772-5BD6-633A-8DFF-8CBAFEA2B381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96"/>
          <ac:spMkLst>
            <pc:docMk/>
            <pc:sldMk cId="978799954" sldId="2219"/>
            <ac:spMk id="9" creationId="{9EE1E4C8-2499-F984-CB14-312DECC85165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8:12.139" v="690" actId="20577"/>
          <ac:spMkLst>
            <pc:docMk/>
            <pc:sldMk cId="978799954" sldId="2219"/>
            <ac:spMk id="10" creationId="{39EDF662-5145-AC96-BF9D-A4EF0ABD0E87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17:24.732" v="673" actId="1076"/>
          <ac:spMkLst>
            <pc:docMk/>
            <pc:sldMk cId="978799954" sldId="2219"/>
            <ac:spMk id="11" creationId="{1078934D-BCF8-2A61-2511-35004A2F08FA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95"/>
          <ac:spMkLst>
            <pc:docMk/>
            <pc:sldMk cId="978799954" sldId="2219"/>
            <ac:spMk id="40" creationId="{4E51EB09-15BB-6A1C-6353-79B3A0E27D83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94"/>
          <ac:spMkLst>
            <pc:docMk/>
            <pc:sldMk cId="978799954" sldId="2219"/>
            <ac:spMk id="41" creationId="{032596BC-60F2-04BA-3626-CA0A60EA45A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93"/>
          <ac:spMkLst>
            <pc:docMk/>
            <pc:sldMk cId="978799954" sldId="2219"/>
            <ac:spMk id="42" creationId="{04E15DF7-6AD5-6FFA-3922-05FFE3F016D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92"/>
          <ac:spMkLst>
            <pc:docMk/>
            <pc:sldMk cId="978799954" sldId="2219"/>
            <ac:spMk id="43" creationId="{23CEB683-242D-256B-0F90-200B13B43B0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91"/>
          <ac:spMkLst>
            <pc:docMk/>
            <pc:sldMk cId="978799954" sldId="2219"/>
            <ac:spMk id="44" creationId="{5E23655C-E4FF-305A-FF81-E28B0AB1BC38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90"/>
          <ac:spMkLst>
            <pc:docMk/>
            <pc:sldMk cId="978799954" sldId="2219"/>
            <ac:spMk id="45" creationId="{8F5B5892-D5AB-4D4C-F9BB-B1D1F433312D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89"/>
          <ac:spMkLst>
            <pc:docMk/>
            <pc:sldMk cId="978799954" sldId="2219"/>
            <ac:spMk id="46" creationId="{FFF4EFB5-0BE1-94E2-B5D0-8D3C92EA40C3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88"/>
          <ac:spMkLst>
            <pc:docMk/>
            <pc:sldMk cId="978799954" sldId="2219"/>
            <ac:spMk id="47" creationId="{14179F61-98D2-2F15-F0F4-52284185E7CB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39" v="587"/>
          <ac:spMkLst>
            <pc:docMk/>
            <pc:sldMk cId="978799954" sldId="2219"/>
            <ac:spMk id="48" creationId="{0F7C32BA-9EF4-56AF-3C34-26F5C70E5D5C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86"/>
          <ac:spMkLst>
            <pc:docMk/>
            <pc:sldMk cId="978799954" sldId="2219"/>
            <ac:spMk id="49" creationId="{B4AE56B6-3371-823B-FF16-E9711408EE22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85"/>
          <ac:spMkLst>
            <pc:docMk/>
            <pc:sldMk cId="978799954" sldId="2219"/>
            <ac:spMk id="50" creationId="{1893344B-E618-EDAA-0967-E8067E226E45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84"/>
          <ac:spMkLst>
            <pc:docMk/>
            <pc:sldMk cId="978799954" sldId="2219"/>
            <ac:spMk id="51" creationId="{837654BD-C24A-C827-0293-21BB746E3557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83"/>
          <ac:spMkLst>
            <pc:docMk/>
            <pc:sldMk cId="978799954" sldId="2219"/>
            <ac:spMk id="52" creationId="{EC922EE3-ED3A-BBDA-C896-88F1E130BB7F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82"/>
          <ac:spMkLst>
            <pc:docMk/>
            <pc:sldMk cId="978799954" sldId="2219"/>
            <ac:spMk id="53" creationId="{9180DEFE-A738-DA56-09F9-A3897A994BA1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81"/>
          <ac:spMkLst>
            <pc:docMk/>
            <pc:sldMk cId="978799954" sldId="2219"/>
            <ac:spMk id="54" creationId="{75A97975-1FD4-6C65-E1E9-6B68C08F9A86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80"/>
          <ac:spMkLst>
            <pc:docMk/>
            <pc:sldMk cId="978799954" sldId="2219"/>
            <ac:spMk id="55" creationId="{3F85E3CA-F6D1-75FA-9F73-C2325057B52A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79"/>
          <ac:spMkLst>
            <pc:docMk/>
            <pc:sldMk cId="978799954" sldId="2219"/>
            <ac:spMk id="56" creationId="{539495A9-8C51-AA09-EB1E-12A38C0325A2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78"/>
          <ac:spMkLst>
            <pc:docMk/>
            <pc:sldMk cId="978799954" sldId="2219"/>
            <ac:spMk id="57" creationId="{9254B42C-0D4A-9B8A-1ECF-547FC243F64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77"/>
          <ac:spMkLst>
            <pc:docMk/>
            <pc:sldMk cId="978799954" sldId="2219"/>
            <ac:spMk id="58" creationId="{238E923F-2511-503D-78C8-EA8E3119591E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76"/>
          <ac:spMkLst>
            <pc:docMk/>
            <pc:sldMk cId="978799954" sldId="2219"/>
            <ac:spMk id="59" creationId="{1B7F2210-C430-F67F-F1D4-F72162B88A67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75"/>
          <ac:spMkLst>
            <pc:docMk/>
            <pc:sldMk cId="978799954" sldId="2219"/>
            <ac:spMk id="60" creationId="{BC0D2AA5-5737-185B-AE6E-88FBD8F423CB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74"/>
          <ac:spMkLst>
            <pc:docMk/>
            <pc:sldMk cId="978799954" sldId="2219"/>
            <ac:spMk id="61" creationId="{6A74F584-9075-7EB5-7B5D-1FECB767E868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73"/>
          <ac:spMkLst>
            <pc:docMk/>
            <pc:sldMk cId="978799954" sldId="2219"/>
            <ac:spMk id="62" creationId="{6C60ADB5-A87B-9F76-FF26-BCD79010C52E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72"/>
          <ac:spMkLst>
            <pc:docMk/>
            <pc:sldMk cId="978799954" sldId="2219"/>
            <ac:spMk id="63" creationId="{87CAD57E-FF7D-F7F6-EA58-F2E73C5FCF16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71"/>
          <ac:spMkLst>
            <pc:docMk/>
            <pc:sldMk cId="978799954" sldId="2219"/>
            <ac:spMk id="64" creationId="{F2F220DA-F17D-2664-2BF0-0765D2AACC8C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70"/>
          <ac:spMkLst>
            <pc:docMk/>
            <pc:sldMk cId="978799954" sldId="2219"/>
            <ac:spMk id="65" creationId="{E18BE117-63EB-2EA2-300D-24443B60850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69"/>
          <ac:spMkLst>
            <pc:docMk/>
            <pc:sldMk cId="978799954" sldId="2219"/>
            <ac:spMk id="66" creationId="{112FE3D1-8E7E-31EB-A237-6CE2199ECD4A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68"/>
          <ac:spMkLst>
            <pc:docMk/>
            <pc:sldMk cId="978799954" sldId="2219"/>
            <ac:spMk id="67" creationId="{74380762-7D72-3FEC-F6D0-C6F90A1E40C0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67"/>
          <ac:spMkLst>
            <pc:docMk/>
            <pc:sldMk cId="978799954" sldId="2219"/>
            <ac:spMk id="68" creationId="{5693283A-89D6-3037-4AB4-CADABCC02F9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66"/>
          <ac:spMkLst>
            <pc:docMk/>
            <pc:sldMk cId="978799954" sldId="2219"/>
            <ac:spMk id="69" creationId="{7A386F5B-9AAF-784B-08D4-CF35C61C08EE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65"/>
          <ac:spMkLst>
            <pc:docMk/>
            <pc:sldMk cId="978799954" sldId="2219"/>
            <ac:spMk id="70" creationId="{39F36219-2F0C-88C8-C26A-EF2A90BB66EA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64"/>
          <ac:spMkLst>
            <pc:docMk/>
            <pc:sldMk cId="978799954" sldId="2219"/>
            <ac:spMk id="71" creationId="{24111CF9-6E76-489B-CDB7-FED45EE3D52D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63"/>
          <ac:spMkLst>
            <pc:docMk/>
            <pc:sldMk cId="978799954" sldId="2219"/>
            <ac:spMk id="72" creationId="{DB902577-4C23-1F35-722F-477DDDE984EE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62"/>
          <ac:spMkLst>
            <pc:docMk/>
            <pc:sldMk cId="978799954" sldId="2219"/>
            <ac:spMk id="73" creationId="{CB9D95BC-A580-65BD-8093-109713E6C095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61"/>
          <ac:spMkLst>
            <pc:docMk/>
            <pc:sldMk cId="978799954" sldId="2219"/>
            <ac:spMk id="74" creationId="{AFA1EAF6-F333-A421-A5EA-F157194379DE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60"/>
          <ac:spMkLst>
            <pc:docMk/>
            <pc:sldMk cId="978799954" sldId="2219"/>
            <ac:spMk id="75" creationId="{1F1D51E9-2DDE-A2CE-47F9-0752AA44214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59"/>
          <ac:spMkLst>
            <pc:docMk/>
            <pc:sldMk cId="978799954" sldId="2219"/>
            <ac:spMk id="76" creationId="{68042AC6-6D6F-D5C8-E44F-5CD7386FC2F8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58"/>
          <ac:spMkLst>
            <pc:docMk/>
            <pc:sldMk cId="978799954" sldId="2219"/>
            <ac:spMk id="77" creationId="{91F9D68F-5AFB-6E61-A34A-9546F293E82C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57"/>
          <ac:spMkLst>
            <pc:docMk/>
            <pc:sldMk cId="978799954" sldId="2219"/>
            <ac:spMk id="78" creationId="{5DBA50DC-9953-E975-8327-3DB7035024CC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56"/>
          <ac:spMkLst>
            <pc:docMk/>
            <pc:sldMk cId="978799954" sldId="2219"/>
            <ac:spMk id="79" creationId="{E68D9776-818F-F8B3-2B16-AED387FCACEF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55"/>
          <ac:spMkLst>
            <pc:docMk/>
            <pc:sldMk cId="978799954" sldId="2219"/>
            <ac:spMk id="80" creationId="{1CAF4FED-5EAA-65E2-F782-79DD81E5DA81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54"/>
          <ac:spMkLst>
            <pc:docMk/>
            <pc:sldMk cId="978799954" sldId="2219"/>
            <ac:spMk id="81" creationId="{4873F567-DAB1-2EDE-7B77-AB6B83F37B0C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53"/>
          <ac:spMkLst>
            <pc:docMk/>
            <pc:sldMk cId="978799954" sldId="2219"/>
            <ac:spMk id="82" creationId="{7CA95CB2-5AC7-FC4F-ED84-0ADC8F7F3C9B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52"/>
          <ac:spMkLst>
            <pc:docMk/>
            <pc:sldMk cId="978799954" sldId="2219"/>
            <ac:spMk id="83" creationId="{8987F47B-58A8-7A47-28D2-AB642E5F0FB0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51"/>
          <ac:spMkLst>
            <pc:docMk/>
            <pc:sldMk cId="978799954" sldId="2219"/>
            <ac:spMk id="84" creationId="{AE5C3C09-708F-D2DB-8BD0-C3DD4C3A3EF1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50"/>
          <ac:spMkLst>
            <pc:docMk/>
            <pc:sldMk cId="978799954" sldId="2219"/>
            <ac:spMk id="85" creationId="{B393407C-D57B-1107-3190-ABE895B022D7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49"/>
          <ac:spMkLst>
            <pc:docMk/>
            <pc:sldMk cId="978799954" sldId="2219"/>
            <ac:spMk id="86" creationId="{58E7FF4D-620B-C1A6-288A-3D9AB1261230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48"/>
          <ac:spMkLst>
            <pc:docMk/>
            <pc:sldMk cId="978799954" sldId="2219"/>
            <ac:spMk id="87" creationId="{54D288F1-0DEA-8A86-DA7B-1B51B70AAE1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47"/>
          <ac:spMkLst>
            <pc:docMk/>
            <pc:sldMk cId="978799954" sldId="2219"/>
            <ac:spMk id="88" creationId="{578EF217-8C62-9BC8-73B3-00770AAF463B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46"/>
          <ac:spMkLst>
            <pc:docMk/>
            <pc:sldMk cId="978799954" sldId="2219"/>
            <ac:spMk id="89" creationId="{58A5EFEA-9729-5568-F2FD-57464537903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45"/>
          <ac:spMkLst>
            <pc:docMk/>
            <pc:sldMk cId="978799954" sldId="2219"/>
            <ac:spMk id="90" creationId="{12DFFF10-796B-C1D7-C1A4-2FABD66C5718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44"/>
          <ac:spMkLst>
            <pc:docMk/>
            <pc:sldMk cId="978799954" sldId="2219"/>
            <ac:spMk id="91" creationId="{62D25F69-A41A-B3C1-B5CE-C094E2A94A55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43"/>
          <ac:spMkLst>
            <pc:docMk/>
            <pc:sldMk cId="978799954" sldId="2219"/>
            <ac:spMk id="92" creationId="{3578EE86-DE4A-8A07-DED5-E5220188080C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42"/>
          <ac:spMkLst>
            <pc:docMk/>
            <pc:sldMk cId="978799954" sldId="2219"/>
            <ac:spMk id="93" creationId="{A99DBD9B-934D-A3E7-0878-4EAE81EA393D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24" v="541"/>
          <ac:spMkLst>
            <pc:docMk/>
            <pc:sldMk cId="978799954" sldId="2219"/>
            <ac:spMk id="94" creationId="{8AA0236A-EF39-9F1B-72F5-9C267196BA92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40"/>
          <ac:spMkLst>
            <pc:docMk/>
            <pc:sldMk cId="978799954" sldId="2219"/>
            <ac:spMk id="95" creationId="{D139DE0D-390D-5D2E-68E3-AFDB91955130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39"/>
          <ac:spMkLst>
            <pc:docMk/>
            <pc:sldMk cId="978799954" sldId="2219"/>
            <ac:spMk id="96" creationId="{02204C13-2373-0E67-BE54-6AD5AC8016BA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38"/>
          <ac:spMkLst>
            <pc:docMk/>
            <pc:sldMk cId="978799954" sldId="2219"/>
            <ac:spMk id="97" creationId="{B3FF4D03-5D77-5EB6-F558-56A16C108ADE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37"/>
          <ac:spMkLst>
            <pc:docMk/>
            <pc:sldMk cId="978799954" sldId="2219"/>
            <ac:spMk id="98" creationId="{9D8843F9-D496-5BA8-4F95-A0BA29340A9A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36"/>
          <ac:spMkLst>
            <pc:docMk/>
            <pc:sldMk cId="978799954" sldId="2219"/>
            <ac:spMk id="99" creationId="{75837087-F3B9-2204-F9FA-8C554E49C206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35"/>
          <ac:spMkLst>
            <pc:docMk/>
            <pc:sldMk cId="978799954" sldId="2219"/>
            <ac:spMk id="100" creationId="{C4DF042F-EE0F-F8BF-2816-72807DF80905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34"/>
          <ac:spMkLst>
            <pc:docMk/>
            <pc:sldMk cId="978799954" sldId="2219"/>
            <ac:spMk id="101" creationId="{73BB948F-DF9B-9B78-6D36-72BF7F6669F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33"/>
          <ac:spMkLst>
            <pc:docMk/>
            <pc:sldMk cId="978799954" sldId="2219"/>
            <ac:spMk id="102" creationId="{DE7F3F4E-23BF-9A8A-D6E4-C0EDBE01D3B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32"/>
          <ac:spMkLst>
            <pc:docMk/>
            <pc:sldMk cId="978799954" sldId="2219"/>
            <ac:spMk id="103" creationId="{35DC27DC-43C9-DE71-099E-5590277DED5F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31"/>
          <ac:spMkLst>
            <pc:docMk/>
            <pc:sldMk cId="978799954" sldId="2219"/>
            <ac:spMk id="104" creationId="{ABEC2ED5-B588-4C48-0746-5A025BBC6B5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30"/>
          <ac:spMkLst>
            <pc:docMk/>
            <pc:sldMk cId="978799954" sldId="2219"/>
            <ac:spMk id="105" creationId="{81C69153-72BC-D729-F535-D1B5C165878A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29"/>
          <ac:spMkLst>
            <pc:docMk/>
            <pc:sldMk cId="978799954" sldId="2219"/>
            <ac:spMk id="106" creationId="{273AAC54-A457-A15C-DCB1-A7F963AD6228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28"/>
          <ac:spMkLst>
            <pc:docMk/>
            <pc:sldMk cId="978799954" sldId="2219"/>
            <ac:spMk id="107" creationId="{2C2DEE5C-4B29-70C9-2D0D-57229595695B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27"/>
          <ac:spMkLst>
            <pc:docMk/>
            <pc:sldMk cId="978799954" sldId="2219"/>
            <ac:spMk id="108" creationId="{3B97AC40-772C-C997-15E7-AF3709DFE3A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26"/>
          <ac:spMkLst>
            <pc:docMk/>
            <pc:sldMk cId="978799954" sldId="2219"/>
            <ac:spMk id="109" creationId="{5F084C7A-3AEF-774B-ADAE-AB98A7AAF15F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25"/>
          <ac:spMkLst>
            <pc:docMk/>
            <pc:sldMk cId="978799954" sldId="2219"/>
            <ac:spMk id="110" creationId="{092BB5CE-608B-15A3-0626-D1B7233DCD44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24"/>
          <ac:spMkLst>
            <pc:docMk/>
            <pc:sldMk cId="978799954" sldId="2219"/>
            <ac:spMk id="111" creationId="{B802D863-F62D-F846-AC58-5B90487EB7BC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23"/>
          <ac:spMkLst>
            <pc:docMk/>
            <pc:sldMk cId="978799954" sldId="2219"/>
            <ac:spMk id="112" creationId="{EF7CDCBA-FA0A-8A41-BE7A-18F827AA2697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22"/>
          <ac:spMkLst>
            <pc:docMk/>
            <pc:sldMk cId="978799954" sldId="2219"/>
            <ac:spMk id="113" creationId="{F5AA9612-080A-3490-13AE-F9CBBDB8457B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21"/>
          <ac:spMkLst>
            <pc:docMk/>
            <pc:sldMk cId="978799954" sldId="2219"/>
            <ac:spMk id="114" creationId="{0C5C4B7B-E37F-C687-BE2B-38BDAD2B7AA1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20"/>
          <ac:spMkLst>
            <pc:docMk/>
            <pc:sldMk cId="978799954" sldId="2219"/>
            <ac:spMk id="115" creationId="{67243C83-2A4D-1A88-D4FD-06F1C4EBC38F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19"/>
          <ac:spMkLst>
            <pc:docMk/>
            <pc:sldMk cId="978799954" sldId="2219"/>
            <ac:spMk id="116" creationId="{A663D93F-AFFE-8755-9767-24A1010E8861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18"/>
          <ac:spMkLst>
            <pc:docMk/>
            <pc:sldMk cId="978799954" sldId="2219"/>
            <ac:spMk id="117" creationId="{36E6A5C2-85AE-EF83-33BA-14D49FC373D3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17"/>
          <ac:spMkLst>
            <pc:docMk/>
            <pc:sldMk cId="978799954" sldId="2219"/>
            <ac:spMk id="118" creationId="{5F84B833-111E-E1D2-FF18-F409BAB40342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16"/>
          <ac:spMkLst>
            <pc:docMk/>
            <pc:sldMk cId="978799954" sldId="2219"/>
            <ac:spMk id="119" creationId="{F38ABBAA-FFCB-3DC1-994B-3DDAC93626FD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15"/>
          <ac:spMkLst>
            <pc:docMk/>
            <pc:sldMk cId="978799954" sldId="2219"/>
            <ac:spMk id="120" creationId="{EF4C3F59-3667-305E-B656-537640D8E585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14"/>
          <ac:spMkLst>
            <pc:docMk/>
            <pc:sldMk cId="978799954" sldId="2219"/>
            <ac:spMk id="121" creationId="{469CD753-FD29-245E-BBC3-2756221F52EC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13"/>
          <ac:spMkLst>
            <pc:docMk/>
            <pc:sldMk cId="978799954" sldId="2219"/>
            <ac:spMk id="122" creationId="{9252D60E-C0A0-1F57-1CC1-1002D2B26F0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15:42.808" v="512"/>
          <ac:spMkLst>
            <pc:docMk/>
            <pc:sldMk cId="978799954" sldId="2219"/>
            <ac:spMk id="123" creationId="{34913BFC-D656-6BED-FF4A-535C80EF3BA6}"/>
          </ac:spMkLst>
        </pc:spChg>
        <pc:picChg chg="del">
          <ac:chgData name="Wandrille Duchemin" userId="S::wandrille.duchemin@sib.swiss::596953ca-d0e7-4045-97a9-2ed7b88fab1e" providerId="AD" clId="Web-{8C852D53-2BC0-B43D-30B5-645D2D3488D3}" dt="2024-07-26T14:15:42.839" v="602"/>
          <ac:picMkLst>
            <pc:docMk/>
            <pc:sldMk cId="978799954" sldId="2219"/>
            <ac:picMk id="3" creationId="{1968406B-9ABB-4003-E616-49D0848CD8B7}"/>
          </ac:picMkLst>
        </pc:picChg>
        <pc:picChg chg="del">
          <ac:chgData name="Wandrille Duchemin" userId="S::wandrille.duchemin@sib.swiss::596953ca-d0e7-4045-97a9-2ed7b88fab1e" providerId="AD" clId="Web-{8C852D53-2BC0-B43D-30B5-645D2D3488D3}" dt="2024-07-26T14:15:42.839" v="598"/>
          <ac:picMkLst>
            <pc:docMk/>
            <pc:sldMk cId="978799954" sldId="2219"/>
            <ac:picMk id="7" creationId="{8D43C22D-5DCC-B6DB-F214-AD2891BC1AC0}"/>
          </ac:picMkLst>
        </pc:picChg>
        <pc:picChg chg="add mod">
          <ac:chgData name="Wandrille Duchemin" userId="S::wandrille.duchemin@sib.swiss::596953ca-d0e7-4045-97a9-2ed7b88fab1e" providerId="AD" clId="Web-{8C852D53-2BC0-B43D-30B5-645D2D3488D3}" dt="2024-07-26T14:18:02.951" v="685" actId="1076"/>
          <ac:picMkLst>
            <pc:docMk/>
            <pc:sldMk cId="978799954" sldId="2219"/>
            <ac:picMk id="12" creationId="{DDAC4318-8C50-B7C6-B97F-0409A10B5039}"/>
          </ac:picMkLst>
        </pc:picChg>
        <pc:picChg chg="add mod">
          <ac:chgData name="Wandrille Duchemin" userId="S::wandrille.duchemin@sib.swiss::596953ca-d0e7-4045-97a9-2ed7b88fab1e" providerId="AD" clId="Web-{8C852D53-2BC0-B43D-30B5-645D2D3488D3}" dt="2024-07-26T14:18:27.655" v="692" actId="1076"/>
          <ac:picMkLst>
            <pc:docMk/>
            <pc:sldMk cId="978799954" sldId="2219"/>
            <ac:picMk id="13" creationId="{E5AC1632-F607-A589-DBE0-BE55E013DFB7}"/>
          </ac:picMkLst>
        </pc:picChg>
      </pc:sldChg>
      <pc:sldChg chg="del">
        <pc:chgData name="Wandrille Duchemin" userId="S::wandrille.duchemin@sib.swiss::596953ca-d0e7-4045-97a9-2ed7b88fab1e" providerId="AD" clId="Web-{8C852D53-2BC0-B43D-30B5-645D2D3488D3}" dt="2024-07-26T13:53:44.187" v="76"/>
        <pc:sldMkLst>
          <pc:docMk/>
          <pc:sldMk cId="3476038924" sldId="2219"/>
        </pc:sldMkLst>
      </pc:sldChg>
      <pc:sldChg chg="addSp delSp modSp add replId">
        <pc:chgData name="Wandrille Duchemin" userId="S::wandrille.duchemin@sib.swiss::596953ca-d0e7-4045-97a9-2ed7b88fab1e" providerId="AD" clId="Web-{8C852D53-2BC0-B43D-30B5-645D2D3488D3}" dt="2024-07-26T14:21:06.251" v="775" actId="14100"/>
        <pc:sldMkLst>
          <pc:docMk/>
          <pc:sldMk cId="1012550570" sldId="2220"/>
        </pc:sldMkLst>
        <pc:spChg chg="mod">
          <ac:chgData name="Wandrille Duchemin" userId="S::wandrille.duchemin@sib.swiss::596953ca-d0e7-4045-97a9-2ed7b88fab1e" providerId="AD" clId="Web-{8C852D53-2BC0-B43D-30B5-645D2D3488D3}" dt="2024-07-26T14:18:56.702" v="706" actId="20577"/>
          <ac:spMkLst>
            <pc:docMk/>
            <pc:sldMk cId="1012550570" sldId="2220"/>
            <ac:spMk id="2" creationId="{BDA98B7F-3A2C-C90F-0510-E05F5944F329}"/>
          </ac:spMkLst>
        </pc:spChg>
        <pc:spChg chg="mod">
          <ac:chgData name="Wandrille Duchemin" userId="S::wandrille.duchemin@sib.swiss::596953ca-d0e7-4045-97a9-2ed7b88fab1e" providerId="AD" clId="Web-{8C852D53-2BC0-B43D-30B5-645D2D3488D3}" dt="2024-07-26T14:21:06.251" v="775" actId="14100"/>
          <ac:spMkLst>
            <pc:docMk/>
            <pc:sldMk cId="1012550570" sldId="2220"/>
            <ac:spMk id="10" creationId="{39EDF662-5145-AC96-BF9D-A4EF0ABD0E87}"/>
          </ac:spMkLst>
        </pc:spChg>
        <pc:spChg chg="mod">
          <ac:chgData name="Wandrille Duchemin" userId="S::wandrille.duchemin@sib.swiss::596953ca-d0e7-4045-97a9-2ed7b88fab1e" providerId="AD" clId="Web-{8C852D53-2BC0-B43D-30B5-645D2D3488D3}" dt="2024-07-26T14:20:54.219" v="768" actId="1076"/>
          <ac:spMkLst>
            <pc:docMk/>
            <pc:sldMk cId="1012550570" sldId="2220"/>
            <ac:spMk id="11" creationId="{1078934D-BCF8-2A61-2511-35004A2F08FA}"/>
          </ac:spMkLst>
        </pc:spChg>
        <pc:picChg chg="add mod">
          <ac:chgData name="Wandrille Duchemin" userId="S::wandrille.duchemin@sib.swiss::596953ca-d0e7-4045-97a9-2ed7b88fab1e" providerId="AD" clId="Web-{8C852D53-2BC0-B43D-30B5-645D2D3488D3}" dt="2024-07-26T14:19:37.765" v="722" actId="14100"/>
          <ac:picMkLst>
            <pc:docMk/>
            <pc:sldMk cId="1012550570" sldId="2220"/>
            <ac:picMk id="3" creationId="{5EB55CC5-9740-2582-FFBA-0CCF6E985D5F}"/>
          </ac:picMkLst>
        </pc:picChg>
        <pc:picChg chg="del">
          <ac:chgData name="Wandrille Duchemin" userId="S::wandrille.duchemin@sib.swiss::596953ca-d0e7-4045-97a9-2ed7b88fab1e" providerId="AD" clId="Web-{8C852D53-2BC0-B43D-30B5-645D2D3488D3}" dt="2024-07-26T14:19:11.921" v="715"/>
          <ac:picMkLst>
            <pc:docMk/>
            <pc:sldMk cId="1012550570" sldId="2220"/>
            <ac:picMk id="12" creationId="{DDAC4318-8C50-B7C6-B97F-0409A10B5039}"/>
          </ac:picMkLst>
        </pc:picChg>
        <pc:picChg chg="del">
          <ac:chgData name="Wandrille Duchemin" userId="S::wandrille.duchemin@sib.swiss::596953ca-d0e7-4045-97a9-2ed7b88fab1e" providerId="AD" clId="Web-{8C852D53-2BC0-B43D-30B5-645D2D3488D3}" dt="2024-07-26T14:19:12.937" v="716"/>
          <ac:picMkLst>
            <pc:docMk/>
            <pc:sldMk cId="1012550570" sldId="2220"/>
            <ac:picMk id="13" creationId="{E5AC1632-F607-A589-DBE0-BE55E013DFB7}"/>
          </ac:picMkLst>
        </pc:picChg>
      </pc:sldChg>
      <pc:sldChg chg="del">
        <pc:chgData name="Wandrille Duchemin" userId="S::wandrille.duchemin@sib.swiss::596953ca-d0e7-4045-97a9-2ed7b88fab1e" providerId="AD" clId="Web-{8C852D53-2BC0-B43D-30B5-645D2D3488D3}" dt="2024-07-26T13:53:44.187" v="75"/>
        <pc:sldMkLst>
          <pc:docMk/>
          <pc:sldMk cId="1645997957" sldId="2220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87" v="74"/>
        <pc:sldMkLst>
          <pc:docMk/>
          <pc:sldMk cId="848923879" sldId="2221"/>
        </pc:sldMkLst>
      </pc:sldChg>
      <pc:sldChg chg="addSp modSp add replId">
        <pc:chgData name="Wandrille Duchemin" userId="S::wandrille.duchemin@sib.swiss::596953ca-d0e7-4045-97a9-2ed7b88fab1e" providerId="AD" clId="Web-{8C852D53-2BC0-B43D-30B5-645D2D3488D3}" dt="2024-07-26T14:22:14.752" v="788" actId="1076"/>
        <pc:sldMkLst>
          <pc:docMk/>
          <pc:sldMk cId="2948237155" sldId="2221"/>
        </pc:sldMkLst>
        <pc:spChg chg="add mod">
          <ac:chgData name="Wandrille Duchemin" userId="S::wandrille.duchemin@sib.swiss::596953ca-d0e7-4045-97a9-2ed7b88fab1e" providerId="AD" clId="Web-{8C852D53-2BC0-B43D-30B5-645D2D3488D3}" dt="2024-07-26T14:21:58.298" v="784" actId="14100"/>
          <ac:spMkLst>
            <pc:docMk/>
            <pc:sldMk cId="2948237155" sldId="2221"/>
            <ac:spMk id="4" creationId="{34DB7D67-CB9A-D98B-663D-50543F113761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22:14.752" v="788" actId="1076"/>
          <ac:spMkLst>
            <pc:docMk/>
            <pc:sldMk cId="2948237155" sldId="2221"/>
            <ac:spMk id="5" creationId="{FE1E3779-8CE3-A44C-7AE1-5552C88537E9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22:08.549" v="787" actId="1076"/>
          <ac:spMkLst>
            <pc:docMk/>
            <pc:sldMk cId="2948237155" sldId="2221"/>
            <ac:spMk id="6" creationId="{1B3ADAEE-0C42-EC85-7645-DDE5E7EF890F}"/>
          </ac:spMkLst>
        </pc:spChg>
      </pc:sldChg>
      <pc:sldChg chg="del">
        <pc:chgData name="Wandrille Duchemin" userId="S::wandrille.duchemin@sib.swiss::596953ca-d0e7-4045-97a9-2ed7b88fab1e" providerId="AD" clId="Web-{8C852D53-2BC0-B43D-30B5-645D2D3488D3}" dt="2024-07-26T13:53:44.187" v="73"/>
        <pc:sldMkLst>
          <pc:docMk/>
          <pc:sldMk cId="345624671" sldId="2222"/>
        </pc:sldMkLst>
      </pc:sldChg>
      <pc:sldChg chg="delSp modSp add replId">
        <pc:chgData name="Wandrille Duchemin" userId="S::wandrille.duchemin@sib.swiss::596953ca-d0e7-4045-97a9-2ed7b88fab1e" providerId="AD" clId="Web-{8C852D53-2BC0-B43D-30B5-645D2D3488D3}" dt="2024-07-26T14:24:12.363" v="850" actId="20577"/>
        <pc:sldMkLst>
          <pc:docMk/>
          <pc:sldMk cId="1836594095" sldId="2222"/>
        </pc:sldMkLst>
        <pc:spChg chg="mod">
          <ac:chgData name="Wandrille Duchemin" userId="S::wandrille.duchemin@sib.swiss::596953ca-d0e7-4045-97a9-2ed7b88fab1e" providerId="AD" clId="Web-{8C852D53-2BC0-B43D-30B5-645D2D3488D3}" dt="2024-07-26T14:22:51.502" v="801" actId="20577"/>
          <ac:spMkLst>
            <pc:docMk/>
            <pc:sldMk cId="1836594095" sldId="2222"/>
            <ac:spMk id="2" creationId="{BDA98B7F-3A2C-C90F-0510-E05F5944F32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22:37.987" v="793"/>
          <ac:spMkLst>
            <pc:docMk/>
            <pc:sldMk cId="1836594095" sldId="2222"/>
            <ac:spMk id="4" creationId="{34DB7D67-CB9A-D98B-663D-50543F113761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22:37.987" v="792"/>
          <ac:spMkLst>
            <pc:docMk/>
            <pc:sldMk cId="1836594095" sldId="2222"/>
            <ac:spMk id="5" creationId="{FE1E3779-8CE3-A44C-7AE1-5552C88537E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22:37.987" v="791"/>
          <ac:spMkLst>
            <pc:docMk/>
            <pc:sldMk cId="1836594095" sldId="2222"/>
            <ac:spMk id="6" creationId="{1B3ADAEE-0C42-EC85-7645-DDE5E7EF890F}"/>
          </ac:spMkLst>
        </pc:spChg>
        <pc:spChg chg="mod">
          <ac:chgData name="Wandrille Duchemin" userId="S::wandrille.duchemin@sib.swiss::596953ca-d0e7-4045-97a9-2ed7b88fab1e" providerId="AD" clId="Web-{8C852D53-2BC0-B43D-30B5-645D2D3488D3}" dt="2024-07-26T14:24:12.363" v="850" actId="20577"/>
          <ac:spMkLst>
            <pc:docMk/>
            <pc:sldMk cId="1836594095" sldId="2222"/>
            <ac:spMk id="10" creationId="{39EDF662-5145-AC96-BF9D-A4EF0ABD0E87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22:37.987" v="794"/>
          <ac:spMkLst>
            <pc:docMk/>
            <pc:sldMk cId="1836594095" sldId="2222"/>
            <ac:spMk id="11" creationId="{1078934D-BCF8-2A61-2511-35004A2F08FA}"/>
          </ac:spMkLst>
        </pc:spChg>
        <pc:picChg chg="del">
          <ac:chgData name="Wandrille Duchemin" userId="S::wandrille.duchemin@sib.swiss::596953ca-d0e7-4045-97a9-2ed7b88fab1e" providerId="AD" clId="Web-{8C852D53-2BC0-B43D-30B5-645D2D3488D3}" dt="2024-07-26T14:22:35.643" v="790"/>
          <ac:picMkLst>
            <pc:docMk/>
            <pc:sldMk cId="1836594095" sldId="2222"/>
            <ac:picMk id="3" creationId="{5EB55CC5-9740-2582-FFBA-0CCF6E985D5F}"/>
          </ac:picMkLst>
        </pc:picChg>
      </pc:sldChg>
      <pc:sldChg chg="addSp modSp add replId">
        <pc:chgData name="Wandrille Duchemin" userId="S::wandrille.duchemin@sib.swiss::596953ca-d0e7-4045-97a9-2ed7b88fab1e" providerId="AD" clId="Web-{8C852D53-2BC0-B43D-30B5-645D2D3488D3}" dt="2024-07-26T14:29:14.258" v="1029" actId="20577"/>
        <pc:sldMkLst>
          <pc:docMk/>
          <pc:sldMk cId="1109361965" sldId="2223"/>
        </pc:sldMkLst>
        <pc:spChg chg="mod">
          <ac:chgData name="Wandrille Duchemin" userId="S::wandrille.duchemin@sib.swiss::596953ca-d0e7-4045-97a9-2ed7b88fab1e" providerId="AD" clId="Web-{8C852D53-2BC0-B43D-30B5-645D2D3488D3}" dt="2024-07-26T14:24:30.785" v="863" actId="20577"/>
          <ac:spMkLst>
            <pc:docMk/>
            <pc:sldMk cId="1109361965" sldId="2223"/>
            <ac:spMk id="2" creationId="{BDA98B7F-3A2C-C90F-0510-E05F5944F329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29:14.258" v="1029" actId="20577"/>
          <ac:spMkLst>
            <pc:docMk/>
            <pc:sldMk cId="1109361965" sldId="2223"/>
            <ac:spMk id="3" creationId="{0AB24F52-38A2-627F-9F29-E37FD7C1A6B1}"/>
          </ac:spMkLst>
        </pc:spChg>
        <pc:spChg chg="mod">
          <ac:chgData name="Wandrille Duchemin" userId="S::wandrille.duchemin@sib.swiss::596953ca-d0e7-4045-97a9-2ed7b88fab1e" providerId="AD" clId="Web-{8C852D53-2BC0-B43D-30B5-645D2D3488D3}" dt="2024-07-26T14:26:19.990" v="972" actId="20577"/>
          <ac:spMkLst>
            <pc:docMk/>
            <pc:sldMk cId="1109361965" sldId="2223"/>
            <ac:spMk id="10" creationId="{39EDF662-5145-AC96-BF9D-A4EF0ABD0E87}"/>
          </ac:spMkLst>
        </pc:spChg>
      </pc:sldChg>
      <pc:sldChg chg="del">
        <pc:chgData name="Wandrille Duchemin" userId="S::wandrille.duchemin@sib.swiss::596953ca-d0e7-4045-97a9-2ed7b88fab1e" providerId="AD" clId="Web-{8C852D53-2BC0-B43D-30B5-645D2D3488D3}" dt="2024-07-26T13:53:44.187" v="72"/>
        <pc:sldMkLst>
          <pc:docMk/>
          <pc:sldMk cId="3550585551" sldId="2223"/>
        </pc:sldMkLst>
      </pc:sldChg>
      <pc:sldChg chg="delSp modSp add replId">
        <pc:chgData name="Wandrille Duchemin" userId="S::wandrille.duchemin@sib.swiss::596953ca-d0e7-4045-97a9-2ed7b88fab1e" providerId="AD" clId="Web-{8C852D53-2BC0-B43D-30B5-645D2D3488D3}" dt="2024-07-26T14:30:52.479" v="1108" actId="14100"/>
        <pc:sldMkLst>
          <pc:docMk/>
          <pc:sldMk cId="227226555" sldId="2224"/>
        </pc:sldMkLst>
        <pc:spChg chg="mod">
          <ac:chgData name="Wandrille Duchemin" userId="S::wandrille.duchemin@sib.swiss::596953ca-d0e7-4045-97a9-2ed7b88fab1e" providerId="AD" clId="Web-{8C852D53-2BC0-B43D-30B5-645D2D3488D3}" dt="2024-07-26T14:29:46.493" v="1039" actId="20577"/>
          <ac:spMkLst>
            <pc:docMk/>
            <pc:sldMk cId="227226555" sldId="2224"/>
            <ac:spMk id="2" creationId="{BDA98B7F-3A2C-C90F-0510-E05F5944F32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30:33.260" v="1095"/>
          <ac:spMkLst>
            <pc:docMk/>
            <pc:sldMk cId="227226555" sldId="2224"/>
            <ac:spMk id="3" creationId="{0AB24F52-38A2-627F-9F29-E37FD7C1A6B1}"/>
          </ac:spMkLst>
        </pc:spChg>
        <pc:spChg chg="mod">
          <ac:chgData name="Wandrille Duchemin" userId="S::wandrille.duchemin@sib.swiss::596953ca-d0e7-4045-97a9-2ed7b88fab1e" providerId="AD" clId="Web-{8C852D53-2BC0-B43D-30B5-645D2D3488D3}" dt="2024-07-26T14:30:52.479" v="1108" actId="14100"/>
          <ac:spMkLst>
            <pc:docMk/>
            <pc:sldMk cId="227226555" sldId="2224"/>
            <ac:spMk id="10" creationId="{39EDF662-5145-AC96-BF9D-A4EF0ABD0E87}"/>
          </ac:spMkLst>
        </pc:spChg>
      </pc:sldChg>
      <pc:sldChg chg="del">
        <pc:chgData name="Wandrille Duchemin" userId="S::wandrille.duchemin@sib.swiss::596953ca-d0e7-4045-97a9-2ed7b88fab1e" providerId="AD" clId="Web-{8C852D53-2BC0-B43D-30B5-645D2D3488D3}" dt="2024-07-26T13:53:44.172" v="71"/>
        <pc:sldMkLst>
          <pc:docMk/>
          <pc:sldMk cId="1336061057" sldId="2224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72" v="70"/>
        <pc:sldMkLst>
          <pc:docMk/>
          <pc:sldMk cId="1397694481" sldId="2225"/>
        </pc:sldMkLst>
      </pc:sldChg>
      <pc:sldChg chg="addSp modSp add replId">
        <pc:chgData name="Wandrille Duchemin" userId="S::wandrille.duchemin@sib.swiss::596953ca-d0e7-4045-97a9-2ed7b88fab1e" providerId="AD" clId="Web-{8C852D53-2BC0-B43D-30B5-645D2D3488D3}" dt="2024-07-26T14:35:19.811" v="1208" actId="20577"/>
        <pc:sldMkLst>
          <pc:docMk/>
          <pc:sldMk cId="4064267082" sldId="2225"/>
        </pc:sldMkLst>
        <pc:spChg chg="mod">
          <ac:chgData name="Wandrille Duchemin" userId="S::wandrille.duchemin@sib.swiss::596953ca-d0e7-4045-97a9-2ed7b88fab1e" providerId="AD" clId="Web-{8C852D53-2BC0-B43D-30B5-645D2D3488D3}" dt="2024-07-26T14:31:27.354" v="1123" actId="20577"/>
          <ac:spMkLst>
            <pc:docMk/>
            <pc:sldMk cId="4064267082" sldId="2225"/>
            <ac:spMk id="2" creationId="{BDA98B7F-3A2C-C90F-0510-E05F5944F329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33:28.403" v="1155" actId="1076"/>
          <ac:spMkLst>
            <pc:docMk/>
            <pc:sldMk cId="4064267082" sldId="2225"/>
            <ac:spMk id="3" creationId="{C1A2557F-6A20-E092-AD8E-C4217D38042F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5" creationId="{E93911B8-9DAA-9BB0-9320-FFA7CF8453B8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6" creationId="{3352E625-A157-B566-ED94-3CB6A55B04ED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7" creationId="{9DA53F0B-7592-A532-18EC-5E1AC1DD3525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8" creationId="{0F098337-E84F-1218-71B8-6865DDFE3BEA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9" creationId="{94B1E7F3-A934-B7DE-258C-0559016BE361}"/>
          </ac:spMkLst>
        </pc:spChg>
        <pc:spChg chg="mod">
          <ac:chgData name="Wandrille Duchemin" userId="S::wandrille.duchemin@sib.swiss::596953ca-d0e7-4045-97a9-2ed7b88fab1e" providerId="AD" clId="Web-{8C852D53-2BC0-B43D-30B5-645D2D3488D3}" dt="2024-07-26T14:31:58.542" v="1147" actId="20577"/>
          <ac:spMkLst>
            <pc:docMk/>
            <pc:sldMk cId="4064267082" sldId="2225"/>
            <ac:spMk id="10" creationId="{39EDF662-5145-AC96-BF9D-A4EF0ABD0E87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11" creationId="{171DDE74-4B5F-0AFC-6E26-50394001CF87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12" creationId="{C72C7759-E532-BD70-30BB-D87B7A997A83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13" creationId="{0AB7EC89-0E9A-8183-50DC-BD3AB5C89E0E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14" creationId="{7F3F4ED6-A5D3-AC5F-4B84-149E6188D0AE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15" creationId="{FEA27F14-4C4E-E435-FF6F-C05BC0BD6232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16" creationId="{379E1CC1-3D1A-49C7-E0A5-673E0AD12D6F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17" creationId="{16399098-831A-5B54-27D6-D16D20E997D9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18" creationId="{FC81C9D2-6F9C-5807-B260-67837A32BACB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19" creationId="{849BF368-93EC-5FE3-2D88-0D3517AE69B8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20" creationId="{ED132E62-E143-1569-7B14-E189BE09F491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21" creationId="{5CF58A1D-D46E-3D74-3CB4-E98EE1CF0EB3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22" creationId="{BD2A05E5-8F87-BF61-5D82-15BB8D72519D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23" creationId="{F972DBF7-B1FA-439F-3FA2-7D22953C9A06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24" creationId="{042DAB41-561B-2063-1DA8-B7B2570B9C3F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25" creationId="{817D368F-08FC-ED83-9AC8-6CEA57211A91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26" creationId="{D0FF62C8-4B24-E173-E5E0-5A6D76941D0A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27" creationId="{80451A0D-5D54-EB21-2C36-AE94DF8D74B0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28" creationId="{E36E8352-DFA0-E7DA-F07F-734C494348F3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13.886" v="1149"/>
          <ac:spMkLst>
            <pc:docMk/>
            <pc:sldMk cId="4064267082" sldId="2225"/>
            <ac:spMk id="29" creationId="{17D6E2FD-D674-4A1E-F896-0A9730F2DF9F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31" creationId="{555B5A71-C896-3F56-014D-3437CF54169E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32" creationId="{9B305FA9-C18E-6F21-2286-74A843997773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33" creationId="{1B65BAC7-8F9B-1537-3292-9849ED9A1343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34" creationId="{17651CED-0EC1-C1BE-3CB2-73789D436178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35" creationId="{C7ECDA64-3267-C05E-9F62-D23E0A48C1A1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36" creationId="{37F6ED3C-43BB-8B92-4E2F-20C01424935C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37" creationId="{9CB3C71E-34EF-1C53-77A1-650D1A1BF28A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38" creationId="{173D37C4-4713-0969-5852-186B2EAD2CE9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39" creationId="{3F717DDF-8BCB-1F77-41C7-312DAE74AAF0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40" creationId="{C1A07A9E-CCD3-31AB-FE0B-A3E8FFC71A11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41" creationId="{D89C37C5-EC31-A083-AE49-D95460025EF7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42" creationId="{4AE21644-641B-5E8E-1DE6-1490ECEC8482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43" creationId="{88F51BB4-C953-87CD-98E6-2E81E3336B9B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44" creationId="{E1B0B877-99EA-5694-9F7A-190EB10FDC9D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45" creationId="{7CE75968-48DD-B6F7-340F-79C285128F09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46" creationId="{68A2FB72-DA2C-4AC4-528F-D1B0EC7086E6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47" creationId="{D5F10C1F-1B45-B295-01FD-4F17971930ED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48" creationId="{B20B9093-57F3-319C-3C2D-559742D090DD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49" creationId="{47446F4E-8BCD-A330-1C7B-B8C19F89CB97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32:30.074" v="1151"/>
          <ac:spMkLst>
            <pc:docMk/>
            <pc:sldMk cId="4064267082" sldId="2225"/>
            <ac:spMk id="50" creationId="{B6C29E5F-BE57-F59A-B8C8-64D1D4FAF138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34:26.841" v="1192" actId="20577"/>
          <ac:spMkLst>
            <pc:docMk/>
            <pc:sldMk cId="4064267082" sldId="2225"/>
            <ac:spMk id="51" creationId="{42CE878C-1751-AD8E-4D83-4BBB04155C9D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35:19.811" v="1208" actId="20577"/>
          <ac:spMkLst>
            <pc:docMk/>
            <pc:sldMk cId="4064267082" sldId="2225"/>
            <ac:spMk id="52" creationId="{F03FCBC3-662B-2A07-EE49-F92CEE124115}"/>
          </ac:spMkLst>
        </pc:spChg>
        <pc:grpChg chg="add mod">
          <ac:chgData name="Wandrille Duchemin" userId="S::wandrille.duchemin@sib.swiss::596953ca-d0e7-4045-97a9-2ed7b88fab1e" providerId="AD" clId="Web-{8C852D53-2BC0-B43D-30B5-645D2D3488D3}" dt="2024-07-26T14:33:28.387" v="1154" actId="1076"/>
          <ac:grpSpMkLst>
            <pc:docMk/>
            <pc:sldMk cId="4064267082" sldId="2225"/>
            <ac:grpSpMk id="4" creationId="{AB4D2436-4261-79AE-6BF0-DC104DB23BC7}"/>
          </ac:grpSpMkLst>
        </pc:grpChg>
        <pc:grpChg chg="add mod">
          <ac:chgData name="Wandrille Duchemin" userId="S::wandrille.duchemin@sib.swiss::596953ca-d0e7-4045-97a9-2ed7b88fab1e" providerId="AD" clId="Web-{8C852D53-2BC0-B43D-30B5-645D2D3488D3}" dt="2024-07-26T14:32:41.683" v="1152" actId="1076"/>
          <ac:grpSpMkLst>
            <pc:docMk/>
            <pc:sldMk cId="4064267082" sldId="2225"/>
            <ac:grpSpMk id="30" creationId="{526068A3-24F4-8AA0-D6DF-53AC2A3C5275}"/>
          </ac:grpSpMkLst>
        </pc:grpChg>
      </pc:sldChg>
      <pc:sldChg chg="addSp delSp modSp add replId">
        <pc:chgData name="Wandrille Duchemin" userId="S::wandrille.duchemin@sib.swiss::596953ca-d0e7-4045-97a9-2ed7b88fab1e" providerId="AD" clId="Web-{8C852D53-2BC0-B43D-30B5-645D2D3488D3}" dt="2024-07-26T14:39:05.908" v="1287" actId="20577"/>
        <pc:sldMkLst>
          <pc:docMk/>
          <pc:sldMk cId="2935302761" sldId="2226"/>
        </pc:sldMkLst>
        <pc:spChg chg="mod">
          <ac:chgData name="Wandrille Duchemin" userId="S::wandrille.duchemin@sib.swiss::596953ca-d0e7-4045-97a9-2ed7b88fab1e" providerId="AD" clId="Web-{8C852D53-2BC0-B43D-30B5-645D2D3488D3}" dt="2024-07-26T14:35:43.452" v="1221" actId="20577"/>
          <ac:spMkLst>
            <pc:docMk/>
            <pc:sldMk cId="2935302761" sldId="2226"/>
            <ac:spMk id="2" creationId="{BDA98B7F-3A2C-C90F-0510-E05F5944F32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35:47.530" v="1224"/>
          <ac:spMkLst>
            <pc:docMk/>
            <pc:sldMk cId="2935302761" sldId="2226"/>
            <ac:spMk id="3" creationId="{C1A2557F-6A20-E092-AD8E-C4217D38042F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35:47.530" v="1225"/>
          <ac:spMkLst>
            <pc:docMk/>
            <pc:sldMk cId="2935302761" sldId="2226"/>
            <ac:spMk id="10" creationId="{39EDF662-5145-AC96-BF9D-A4EF0ABD0E87}"/>
          </ac:spMkLst>
        </pc:spChg>
        <pc:spChg chg="mod">
          <ac:chgData name="Wandrille Duchemin" userId="S::wandrille.duchemin@sib.swiss::596953ca-d0e7-4045-97a9-2ed7b88fab1e" providerId="AD" clId="Web-{8C852D53-2BC0-B43D-30B5-645D2D3488D3}" dt="2024-07-26T14:39:05.908" v="1287" actId="20577"/>
          <ac:spMkLst>
            <pc:docMk/>
            <pc:sldMk cId="2935302761" sldId="2226"/>
            <ac:spMk id="51" creationId="{42CE878C-1751-AD8E-4D83-4BBB04155C9D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35:50.030" v="1226"/>
          <ac:spMkLst>
            <pc:docMk/>
            <pc:sldMk cId="2935302761" sldId="2226"/>
            <ac:spMk id="52" creationId="{F03FCBC3-662B-2A07-EE49-F92CEE124115}"/>
          </ac:spMkLst>
        </pc:spChg>
        <pc:grpChg chg="del">
          <ac:chgData name="Wandrille Duchemin" userId="S::wandrille.duchemin@sib.swiss::596953ca-d0e7-4045-97a9-2ed7b88fab1e" providerId="AD" clId="Web-{8C852D53-2BC0-B43D-30B5-645D2D3488D3}" dt="2024-07-26T14:35:47.530" v="1223"/>
          <ac:grpSpMkLst>
            <pc:docMk/>
            <pc:sldMk cId="2935302761" sldId="2226"/>
            <ac:grpSpMk id="4" creationId="{AB4D2436-4261-79AE-6BF0-DC104DB23BC7}"/>
          </ac:grpSpMkLst>
        </pc:grpChg>
        <pc:grpChg chg="del">
          <ac:chgData name="Wandrille Duchemin" userId="S::wandrille.duchemin@sib.swiss::596953ca-d0e7-4045-97a9-2ed7b88fab1e" providerId="AD" clId="Web-{8C852D53-2BC0-B43D-30B5-645D2D3488D3}" dt="2024-07-26T14:35:47.530" v="1222"/>
          <ac:grpSpMkLst>
            <pc:docMk/>
            <pc:sldMk cId="2935302761" sldId="2226"/>
            <ac:grpSpMk id="30" creationId="{526068A3-24F4-8AA0-D6DF-53AC2A3C5275}"/>
          </ac:grpSpMkLst>
        </pc:grpChg>
        <pc:picChg chg="add mod">
          <ac:chgData name="Wandrille Duchemin" userId="S::wandrille.duchemin@sib.swiss::596953ca-d0e7-4045-97a9-2ed7b88fab1e" providerId="AD" clId="Web-{8C852D53-2BC0-B43D-30B5-645D2D3488D3}" dt="2024-07-26T14:36:01.624" v="1229" actId="1076"/>
          <ac:picMkLst>
            <pc:docMk/>
            <pc:sldMk cId="2935302761" sldId="2226"/>
            <ac:picMk id="53" creationId="{AFA2F399-3634-D49D-9626-C290D002084A}"/>
          </ac:picMkLst>
        </pc:picChg>
      </pc:sldChg>
      <pc:sldChg chg="del">
        <pc:chgData name="Wandrille Duchemin" userId="S::wandrille.duchemin@sib.swiss::596953ca-d0e7-4045-97a9-2ed7b88fab1e" providerId="AD" clId="Web-{8C852D53-2BC0-B43D-30B5-645D2D3488D3}" dt="2024-07-26T13:53:44.172" v="69"/>
        <pc:sldMkLst>
          <pc:docMk/>
          <pc:sldMk cId="3221409723" sldId="2226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72" v="68"/>
        <pc:sldMkLst>
          <pc:docMk/>
          <pc:sldMk cId="2570522286" sldId="2227"/>
        </pc:sldMkLst>
      </pc:sldChg>
      <pc:sldChg chg="modSp add replId">
        <pc:chgData name="Wandrille Duchemin" userId="S::wandrille.duchemin@sib.swiss::596953ca-d0e7-4045-97a9-2ed7b88fab1e" providerId="AD" clId="Web-{8C852D53-2BC0-B43D-30B5-645D2D3488D3}" dt="2024-07-26T14:39:02.549" v="1285" actId="20577"/>
        <pc:sldMkLst>
          <pc:docMk/>
          <pc:sldMk cId="3659699017" sldId="2227"/>
        </pc:sldMkLst>
        <pc:spChg chg="mod">
          <ac:chgData name="Wandrille Duchemin" userId="S::wandrille.duchemin@sib.swiss::596953ca-d0e7-4045-97a9-2ed7b88fab1e" providerId="AD" clId="Web-{8C852D53-2BC0-B43D-30B5-645D2D3488D3}" dt="2024-07-26T14:39:02.549" v="1285" actId="20577"/>
          <ac:spMkLst>
            <pc:docMk/>
            <pc:sldMk cId="3659699017" sldId="2227"/>
            <ac:spMk id="51" creationId="{42CE878C-1751-AD8E-4D83-4BBB04155C9D}"/>
          </ac:spMkLst>
        </pc:spChg>
      </pc:sldChg>
      <pc:sldChg chg="del">
        <pc:chgData name="Wandrille Duchemin" userId="S::wandrille.duchemin@sib.swiss::596953ca-d0e7-4045-97a9-2ed7b88fab1e" providerId="AD" clId="Web-{8C852D53-2BC0-B43D-30B5-645D2D3488D3}" dt="2024-07-26T13:53:44.172" v="67"/>
        <pc:sldMkLst>
          <pc:docMk/>
          <pc:sldMk cId="1549782539" sldId="2228"/>
        </pc:sldMkLst>
      </pc:sldChg>
      <pc:sldChg chg="modSp add replId">
        <pc:chgData name="Wandrille Duchemin" userId="S::wandrille.duchemin@sib.swiss::596953ca-d0e7-4045-97a9-2ed7b88fab1e" providerId="AD" clId="Web-{8C852D53-2BC0-B43D-30B5-645D2D3488D3}" dt="2024-07-26T14:38:59.330" v="1283" actId="20577"/>
        <pc:sldMkLst>
          <pc:docMk/>
          <pc:sldMk cId="3840182256" sldId="2228"/>
        </pc:sldMkLst>
        <pc:spChg chg="mod">
          <ac:chgData name="Wandrille Duchemin" userId="S::wandrille.duchemin@sib.swiss::596953ca-d0e7-4045-97a9-2ed7b88fab1e" providerId="AD" clId="Web-{8C852D53-2BC0-B43D-30B5-645D2D3488D3}" dt="2024-07-26T14:38:59.330" v="1283" actId="20577"/>
          <ac:spMkLst>
            <pc:docMk/>
            <pc:sldMk cId="3840182256" sldId="2228"/>
            <ac:spMk id="51" creationId="{42CE878C-1751-AD8E-4D83-4BBB04155C9D}"/>
          </ac:spMkLst>
        </pc:spChg>
        <pc:picChg chg="mod modCrop">
          <ac:chgData name="Wandrille Duchemin" userId="S::wandrille.duchemin@sib.swiss::596953ca-d0e7-4045-97a9-2ed7b88fab1e" providerId="AD" clId="Web-{8C852D53-2BC0-B43D-30B5-645D2D3488D3}" dt="2024-07-26T14:38:48.470" v="1282"/>
          <ac:picMkLst>
            <pc:docMk/>
            <pc:sldMk cId="3840182256" sldId="2228"/>
            <ac:picMk id="53" creationId="{AFA2F399-3634-D49D-9626-C290D002084A}"/>
          </ac:picMkLst>
        </pc:picChg>
      </pc:sldChg>
      <pc:sldChg chg="addSp delSp modSp add replId">
        <pc:chgData name="Wandrille Duchemin" userId="S::wandrille.duchemin@sib.swiss::596953ca-d0e7-4045-97a9-2ed7b88fab1e" providerId="AD" clId="Web-{8C852D53-2BC0-B43D-30B5-645D2D3488D3}" dt="2024-07-26T14:40:48.175" v="1329" actId="20577"/>
        <pc:sldMkLst>
          <pc:docMk/>
          <pc:sldMk cId="1558210727" sldId="2229"/>
        </pc:sldMkLst>
        <pc:spChg chg="mod">
          <ac:chgData name="Wandrille Duchemin" userId="S::wandrille.duchemin@sib.swiss::596953ca-d0e7-4045-97a9-2ed7b88fab1e" providerId="AD" clId="Web-{8C852D53-2BC0-B43D-30B5-645D2D3488D3}" dt="2024-07-26T14:39:41.377" v="1299" actId="20577"/>
          <ac:spMkLst>
            <pc:docMk/>
            <pc:sldMk cId="1558210727" sldId="2229"/>
            <ac:spMk id="2" creationId="{BDA98B7F-3A2C-C90F-0510-E05F5944F329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4" creationId="{BCFD1F40-092B-83E9-3105-054F0AF4A104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5" creationId="{600AFC00-88AC-55F5-CD29-1AE093F6F79D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6" creationId="{53BC856F-3619-47E7-CA04-A4C74AA331E4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7" creationId="{A7896A92-5BAC-A948-9FDC-DCD81A38EFCD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8" creationId="{3DE8A228-315B-6281-90E2-7A332BB86B8E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9" creationId="{5E5E4CBC-0DDB-A73D-59DC-5D2EBB2AE902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10" creationId="{2F91992A-C585-3377-CCFE-A848E84074C6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11" creationId="{926892D2-1149-564B-288A-BCFC5030E728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12" creationId="{F25465A4-3926-C09E-0620-F467493C0929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13" creationId="{E3AA0A23-C682-110C-1609-BAF505D391D4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14" creationId="{E4E39079-CF4E-E7BE-F289-42B44FA1BE05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15" creationId="{064A781B-CF22-F6F7-771A-39D0C27A7D00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16" creationId="{61FA3CAB-C88B-9463-40C4-EFB23F8F32FC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17" creationId="{C45D9FC9-697E-4D35-AA46-634DDF50D7E8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18" creationId="{E41A8700-C5C0-1949-EA76-CC678370243F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19" creationId="{D0A6303B-F168-13ED-BF77-241F76D6EC1A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20" creationId="{ED7CA313-3A06-79A0-1232-C8ECBA99F645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21" creationId="{17A17359-9830-11C2-121C-AFE0974CD0BE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22" creationId="{D915DB6A-8C49-7EA1-29E4-E63CFF243E6A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23" creationId="{96F56EDA-9CD2-29AF-C46F-2C61108DC88D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24" creationId="{9E7E3F0E-03EA-7BC1-0376-826E139ED9EC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25" creationId="{B40948DC-AD6E-7ABE-2FA1-26532AD49F48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26" creationId="{4A4390AB-EAE4-2269-D47A-9C560DD1D145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27" creationId="{B8FAC8EC-1A70-4FC6-A737-53E078507435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28" creationId="{018C373B-D3B0-A576-1B4D-22940C20C5C1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29" creationId="{03DC8425-5568-64AE-6615-A9FBE7D72DE6}"/>
          </ac:spMkLst>
        </pc:spChg>
        <pc:spChg chg="add">
          <ac:chgData name="Wandrille Duchemin" userId="S::wandrille.duchemin@sib.swiss::596953ca-d0e7-4045-97a9-2ed7b88fab1e" providerId="AD" clId="Web-{8C852D53-2BC0-B43D-30B5-645D2D3488D3}" dt="2024-07-26T14:40:00.940" v="1303"/>
          <ac:spMkLst>
            <pc:docMk/>
            <pc:sldMk cId="1558210727" sldId="2229"/>
            <ac:spMk id="30" creationId="{0FFE808A-A7B1-E9AC-661D-B662C0E22158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40:48.175" v="1329" actId="20577"/>
          <ac:spMkLst>
            <pc:docMk/>
            <pc:sldMk cId="1558210727" sldId="2229"/>
            <ac:spMk id="51" creationId="{42CE878C-1751-AD8E-4D83-4BBB04155C9D}"/>
          </ac:spMkLst>
        </pc:spChg>
        <pc:grpChg chg="add mod">
          <ac:chgData name="Wandrille Duchemin" userId="S::wandrille.duchemin@sib.swiss::596953ca-d0e7-4045-97a9-2ed7b88fab1e" providerId="AD" clId="Web-{8C852D53-2BC0-B43D-30B5-645D2D3488D3}" dt="2024-07-26T14:40:12.519" v="1305" actId="1076"/>
          <ac:grpSpMkLst>
            <pc:docMk/>
            <pc:sldMk cId="1558210727" sldId="2229"/>
            <ac:grpSpMk id="3" creationId="{96210251-ABCA-0A22-C7F8-F8872F0CE46A}"/>
          </ac:grpSpMkLst>
        </pc:grpChg>
        <pc:picChg chg="del">
          <ac:chgData name="Wandrille Duchemin" userId="S::wandrille.duchemin@sib.swiss::596953ca-d0e7-4045-97a9-2ed7b88fab1e" providerId="AD" clId="Web-{8C852D53-2BC0-B43D-30B5-645D2D3488D3}" dt="2024-07-26T14:39:42.377" v="1300"/>
          <ac:picMkLst>
            <pc:docMk/>
            <pc:sldMk cId="1558210727" sldId="2229"/>
            <ac:picMk id="53" creationId="{AFA2F399-3634-D49D-9626-C290D002084A}"/>
          </ac:picMkLst>
        </pc:picChg>
      </pc:sldChg>
      <pc:sldChg chg="del">
        <pc:chgData name="Wandrille Duchemin" userId="S::wandrille.duchemin@sib.swiss::596953ca-d0e7-4045-97a9-2ed7b88fab1e" providerId="AD" clId="Web-{8C852D53-2BC0-B43D-30B5-645D2D3488D3}" dt="2024-07-26T13:53:44.172" v="66"/>
        <pc:sldMkLst>
          <pc:docMk/>
          <pc:sldMk cId="3135955557" sldId="2229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72" v="65"/>
        <pc:sldMkLst>
          <pc:docMk/>
          <pc:sldMk cId="487781398" sldId="2230"/>
        </pc:sldMkLst>
      </pc:sldChg>
      <pc:sldChg chg="add replId">
        <pc:chgData name="Wandrille Duchemin" userId="S::wandrille.duchemin@sib.swiss::596953ca-d0e7-4045-97a9-2ed7b88fab1e" providerId="AD" clId="Web-{8C852D53-2BC0-B43D-30B5-645D2D3488D3}" dt="2024-07-26T14:41:56.739" v="1330"/>
        <pc:sldMkLst>
          <pc:docMk/>
          <pc:sldMk cId="578387269" sldId="2230"/>
        </pc:sldMkLst>
      </pc:sldChg>
      <pc:sldChg chg="addSp delSp modSp add replId">
        <pc:chgData name="Wandrille Duchemin" userId="S::wandrille.duchemin@sib.swiss::596953ca-d0e7-4045-97a9-2ed7b88fab1e" providerId="AD" clId="Web-{8C852D53-2BC0-B43D-30B5-645D2D3488D3}" dt="2024-07-26T14:46:26.196" v="1406"/>
        <pc:sldMkLst>
          <pc:docMk/>
          <pc:sldMk cId="1973631380" sldId="2231"/>
        </pc:sldMkLst>
        <pc:spChg chg="mod">
          <ac:chgData name="Wandrille Duchemin" userId="S::wandrille.duchemin@sib.swiss::596953ca-d0e7-4045-97a9-2ed7b88fab1e" providerId="AD" clId="Web-{8C852D53-2BC0-B43D-30B5-645D2D3488D3}" dt="2024-07-26T14:43:46.850" v="1357" actId="20577"/>
          <ac:spMkLst>
            <pc:docMk/>
            <pc:sldMk cId="1973631380" sldId="2231"/>
            <ac:spMk id="2" creationId="{BDA98B7F-3A2C-C90F-0510-E05F5944F329}"/>
          </ac:spMkLst>
        </pc:spChg>
        <pc:spChg chg="del">
          <ac:chgData name="Wandrille Duchemin" userId="S::wandrille.duchemin@sib.swiss::596953ca-d0e7-4045-97a9-2ed7b88fab1e" providerId="AD" clId="Web-{8C852D53-2BC0-B43D-30B5-645D2D3488D3}" dt="2024-07-26T14:43:58.210" v="1360"/>
          <ac:spMkLst>
            <pc:docMk/>
            <pc:sldMk cId="1973631380" sldId="2231"/>
            <ac:spMk id="3" creationId="{0AB24F52-38A2-627F-9F29-E37FD7C1A6B1}"/>
          </ac:spMkLst>
        </pc:spChg>
        <pc:spChg chg="add del mod">
          <ac:chgData name="Wandrille Duchemin" userId="S::wandrille.duchemin@sib.swiss::596953ca-d0e7-4045-97a9-2ed7b88fab1e" providerId="AD" clId="Web-{8C852D53-2BC0-B43D-30B5-645D2D3488D3}" dt="2024-07-26T14:44:14.319" v="1363"/>
          <ac:spMkLst>
            <pc:docMk/>
            <pc:sldMk cId="1973631380" sldId="2231"/>
            <ac:spMk id="4" creationId="{673CC348-F781-3FE7-77F2-65CC05B3D7A2}"/>
          </ac:spMkLst>
        </pc:spChg>
        <pc:spChg chg="add mod">
          <ac:chgData name="Wandrille Duchemin" userId="S::wandrille.duchemin@sib.swiss::596953ca-d0e7-4045-97a9-2ed7b88fab1e" providerId="AD" clId="Web-{8C852D53-2BC0-B43D-30B5-645D2D3488D3}" dt="2024-07-26T14:46:21.399" v="1405" actId="1076"/>
          <ac:spMkLst>
            <pc:docMk/>
            <pc:sldMk cId="1973631380" sldId="2231"/>
            <ac:spMk id="5" creationId="{EC1FBEBD-6DF0-B778-051B-181BF3BDFC09}"/>
          </ac:spMkLst>
        </pc:spChg>
        <pc:spChg chg="add del">
          <ac:chgData name="Wandrille Duchemin" userId="S::wandrille.duchemin@sib.swiss::596953ca-d0e7-4045-97a9-2ed7b88fab1e" providerId="AD" clId="Web-{8C852D53-2BC0-B43D-30B5-645D2D3488D3}" dt="2024-07-26T14:44:28.616" v="1366"/>
          <ac:spMkLst>
            <pc:docMk/>
            <pc:sldMk cId="1973631380" sldId="2231"/>
            <ac:spMk id="6" creationId="{BE12DE7C-31FF-A14B-780F-BD37782813B7}"/>
          </ac:spMkLst>
        </pc:spChg>
        <pc:spChg chg="del mod">
          <ac:chgData name="Wandrille Duchemin" userId="S::wandrille.duchemin@sib.swiss::596953ca-d0e7-4045-97a9-2ed7b88fab1e" providerId="AD" clId="Web-{8C852D53-2BC0-B43D-30B5-645D2D3488D3}" dt="2024-07-26T14:43:55.710" v="1359"/>
          <ac:spMkLst>
            <pc:docMk/>
            <pc:sldMk cId="1973631380" sldId="2231"/>
            <ac:spMk id="10" creationId="{39EDF662-5145-AC96-BF9D-A4EF0ABD0E87}"/>
          </ac:spMkLst>
        </pc:spChg>
        <pc:picChg chg="add mod ord modCrop">
          <ac:chgData name="Wandrille Duchemin" userId="S::wandrille.duchemin@sib.swiss::596953ca-d0e7-4045-97a9-2ed7b88fab1e" providerId="AD" clId="Web-{8C852D53-2BC0-B43D-30B5-645D2D3488D3}" dt="2024-07-26T14:46:26.196" v="1406"/>
          <ac:picMkLst>
            <pc:docMk/>
            <pc:sldMk cId="1973631380" sldId="2231"/>
            <ac:picMk id="7" creationId="{67AFF9A0-B0E9-0060-ADF8-6E6C39176917}"/>
          </ac:picMkLst>
        </pc:picChg>
      </pc:sldChg>
      <pc:sldChg chg="del">
        <pc:chgData name="Wandrille Duchemin" userId="S::wandrille.duchemin@sib.swiss::596953ca-d0e7-4045-97a9-2ed7b88fab1e" providerId="AD" clId="Web-{8C852D53-2BC0-B43D-30B5-645D2D3488D3}" dt="2024-07-26T13:53:44.172" v="64"/>
        <pc:sldMkLst>
          <pc:docMk/>
          <pc:sldMk cId="3668900919" sldId="2231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72" v="63"/>
        <pc:sldMkLst>
          <pc:docMk/>
          <pc:sldMk cId="1363248096" sldId="2232"/>
        </pc:sldMkLst>
      </pc:sldChg>
      <pc:sldChg chg="addSp delSp modSp add replId">
        <pc:chgData name="Wandrille Duchemin" userId="S::wandrille.duchemin@sib.swiss::596953ca-d0e7-4045-97a9-2ed7b88fab1e" providerId="AD" clId="Web-{8C852D53-2BC0-B43D-30B5-645D2D3488D3}" dt="2024-07-26T14:47:29.885" v="1417" actId="1076"/>
        <pc:sldMkLst>
          <pc:docMk/>
          <pc:sldMk cId="3691261826" sldId="2232"/>
        </pc:sldMkLst>
        <pc:spChg chg="add mod">
          <ac:chgData name="Wandrille Duchemin" userId="S::wandrille.duchemin@sib.swiss::596953ca-d0e7-4045-97a9-2ed7b88fab1e" providerId="AD" clId="Web-{8C852D53-2BC0-B43D-30B5-645D2D3488D3}" dt="2024-07-26T14:47:29.885" v="1417" actId="1076"/>
          <ac:spMkLst>
            <pc:docMk/>
            <pc:sldMk cId="3691261826" sldId="2232"/>
            <ac:spMk id="4" creationId="{8F7F13F8-6E31-CC7F-14AE-3D8C7205B003}"/>
          </ac:spMkLst>
        </pc:spChg>
        <pc:spChg chg="mod">
          <ac:chgData name="Wandrille Duchemin" userId="S::wandrille.duchemin@sib.swiss::596953ca-d0e7-4045-97a9-2ed7b88fab1e" providerId="AD" clId="Web-{8C852D53-2BC0-B43D-30B5-645D2D3488D3}" dt="2024-07-26T14:47:24.494" v="1415" actId="20577"/>
          <ac:spMkLst>
            <pc:docMk/>
            <pc:sldMk cId="3691261826" sldId="2232"/>
            <ac:spMk id="5" creationId="{EC1FBEBD-6DF0-B778-051B-181BF3BDFC09}"/>
          </ac:spMkLst>
        </pc:spChg>
        <pc:picChg chg="add mod">
          <ac:chgData name="Wandrille Duchemin" userId="S::wandrille.duchemin@sib.swiss::596953ca-d0e7-4045-97a9-2ed7b88fab1e" providerId="AD" clId="Web-{8C852D53-2BC0-B43D-30B5-645D2D3488D3}" dt="2024-07-26T14:47:26.666" v="1416" actId="1076"/>
          <ac:picMkLst>
            <pc:docMk/>
            <pc:sldMk cId="3691261826" sldId="2232"/>
            <ac:picMk id="3" creationId="{FC1F13BA-5A5B-68EC-5704-00623B3F9C0E}"/>
          </ac:picMkLst>
        </pc:picChg>
        <pc:picChg chg="del">
          <ac:chgData name="Wandrille Duchemin" userId="S::wandrille.duchemin@sib.swiss::596953ca-d0e7-4045-97a9-2ed7b88fab1e" providerId="AD" clId="Web-{8C852D53-2BC0-B43D-30B5-645D2D3488D3}" dt="2024-07-26T14:46:49.150" v="1408"/>
          <ac:picMkLst>
            <pc:docMk/>
            <pc:sldMk cId="3691261826" sldId="2232"/>
            <ac:picMk id="7" creationId="{67AFF9A0-B0E9-0060-ADF8-6E6C39176917}"/>
          </ac:picMkLst>
        </pc:picChg>
      </pc:sldChg>
      <pc:sldChg chg="del">
        <pc:chgData name="Wandrille Duchemin" userId="S::wandrille.duchemin@sib.swiss::596953ca-d0e7-4045-97a9-2ed7b88fab1e" providerId="AD" clId="Web-{8C852D53-2BC0-B43D-30B5-645D2D3488D3}" dt="2024-07-26T13:53:44.172" v="61"/>
        <pc:sldMkLst>
          <pc:docMk/>
          <pc:sldMk cId="643961660" sldId="2233"/>
        </pc:sldMkLst>
      </pc:sldChg>
      <pc:sldChg chg="delSp modSp add replId">
        <pc:chgData name="Wandrille Duchemin" userId="S::wandrille.duchemin@sib.swiss::596953ca-d0e7-4045-97a9-2ed7b88fab1e" providerId="AD" clId="Web-{8C852D53-2BC0-B43D-30B5-645D2D3488D3}" dt="2024-07-26T14:51:13.029" v="1625" actId="14100"/>
        <pc:sldMkLst>
          <pc:docMk/>
          <pc:sldMk cId="3338645770" sldId="2233"/>
        </pc:sldMkLst>
        <pc:spChg chg="del">
          <ac:chgData name="Wandrille Duchemin" userId="S::wandrille.duchemin@sib.swiss::596953ca-d0e7-4045-97a9-2ed7b88fab1e" providerId="AD" clId="Web-{8C852D53-2BC0-B43D-30B5-645D2D3488D3}" dt="2024-07-26T14:47:47.916" v="1420"/>
          <ac:spMkLst>
            <pc:docMk/>
            <pc:sldMk cId="3338645770" sldId="2233"/>
            <ac:spMk id="4" creationId="{8F7F13F8-6E31-CC7F-14AE-3D8C7205B003}"/>
          </ac:spMkLst>
        </pc:spChg>
        <pc:spChg chg="mod">
          <ac:chgData name="Wandrille Duchemin" userId="S::wandrille.duchemin@sib.swiss::596953ca-d0e7-4045-97a9-2ed7b88fab1e" providerId="AD" clId="Web-{8C852D53-2BC0-B43D-30B5-645D2D3488D3}" dt="2024-07-26T14:51:13.029" v="1625" actId="14100"/>
          <ac:spMkLst>
            <pc:docMk/>
            <pc:sldMk cId="3338645770" sldId="2233"/>
            <ac:spMk id="5" creationId="{EC1FBEBD-6DF0-B778-051B-181BF3BDFC09}"/>
          </ac:spMkLst>
        </pc:spChg>
        <pc:picChg chg="del">
          <ac:chgData name="Wandrille Duchemin" userId="S::wandrille.duchemin@sib.swiss::596953ca-d0e7-4045-97a9-2ed7b88fab1e" providerId="AD" clId="Web-{8C852D53-2BC0-B43D-30B5-645D2D3488D3}" dt="2024-07-26T14:47:44.932" v="1419"/>
          <ac:picMkLst>
            <pc:docMk/>
            <pc:sldMk cId="3338645770" sldId="2233"/>
            <ac:picMk id="3" creationId="{FC1F13BA-5A5B-68EC-5704-00623B3F9C0E}"/>
          </ac:picMkLst>
        </pc:picChg>
      </pc:sldChg>
      <pc:sldChg chg="del">
        <pc:chgData name="Wandrille Duchemin" userId="S::wandrille.duchemin@sib.swiss::596953ca-d0e7-4045-97a9-2ed7b88fab1e" providerId="AD" clId="Web-{8C852D53-2BC0-B43D-30B5-645D2D3488D3}" dt="2024-07-26T13:53:44.172" v="62"/>
        <pc:sldMkLst>
          <pc:docMk/>
          <pc:sldMk cId="2430210074" sldId="2234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72" v="60"/>
        <pc:sldMkLst>
          <pc:docMk/>
          <pc:sldMk cId="3538959397" sldId="2235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72" v="59"/>
        <pc:sldMkLst>
          <pc:docMk/>
          <pc:sldMk cId="2144352970" sldId="2236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58"/>
        <pc:sldMkLst>
          <pc:docMk/>
          <pc:sldMk cId="3078371536" sldId="2237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57"/>
        <pc:sldMkLst>
          <pc:docMk/>
          <pc:sldMk cId="3523835256" sldId="2240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56"/>
        <pc:sldMkLst>
          <pc:docMk/>
          <pc:sldMk cId="2086438832" sldId="2241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55"/>
        <pc:sldMkLst>
          <pc:docMk/>
          <pc:sldMk cId="3059960135" sldId="2245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54"/>
        <pc:sldMkLst>
          <pc:docMk/>
          <pc:sldMk cId="1396312488" sldId="2246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53"/>
        <pc:sldMkLst>
          <pc:docMk/>
          <pc:sldMk cId="1807121447" sldId="2247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52"/>
        <pc:sldMkLst>
          <pc:docMk/>
          <pc:sldMk cId="3179030386" sldId="2248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51"/>
        <pc:sldMkLst>
          <pc:docMk/>
          <pc:sldMk cId="1489253756" sldId="2249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50"/>
        <pc:sldMkLst>
          <pc:docMk/>
          <pc:sldMk cId="1307645343" sldId="2250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49"/>
        <pc:sldMkLst>
          <pc:docMk/>
          <pc:sldMk cId="1193267152" sldId="2251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48"/>
        <pc:sldMkLst>
          <pc:docMk/>
          <pc:sldMk cId="3798633" sldId="2252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56" v="47"/>
        <pc:sldMkLst>
          <pc:docMk/>
          <pc:sldMk cId="2772770245" sldId="2253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40"/>
        <pc:sldMkLst>
          <pc:docMk/>
          <pc:sldMk cId="136131659" sldId="2254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46"/>
        <pc:sldMkLst>
          <pc:docMk/>
          <pc:sldMk cId="102770854" sldId="2255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45"/>
        <pc:sldMkLst>
          <pc:docMk/>
          <pc:sldMk cId="3617949522" sldId="2256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44"/>
        <pc:sldMkLst>
          <pc:docMk/>
          <pc:sldMk cId="3738522494" sldId="2257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43"/>
        <pc:sldMkLst>
          <pc:docMk/>
          <pc:sldMk cId="3342261431" sldId="2258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42"/>
        <pc:sldMkLst>
          <pc:docMk/>
          <pc:sldMk cId="3823464137" sldId="2259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41"/>
        <pc:sldMkLst>
          <pc:docMk/>
          <pc:sldMk cId="3274870054" sldId="2260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39"/>
        <pc:sldMkLst>
          <pc:docMk/>
          <pc:sldMk cId="2023400873" sldId="2261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38"/>
        <pc:sldMkLst>
          <pc:docMk/>
          <pc:sldMk cId="2030011917" sldId="2262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37"/>
        <pc:sldMkLst>
          <pc:docMk/>
          <pc:sldMk cId="1070956626" sldId="2263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36"/>
        <pc:sldMkLst>
          <pc:docMk/>
          <pc:sldMk cId="3577384879" sldId="2264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40" v="35"/>
        <pc:sldMkLst>
          <pc:docMk/>
          <pc:sldMk cId="2972248957" sldId="2265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34"/>
        <pc:sldMkLst>
          <pc:docMk/>
          <pc:sldMk cId="832092578" sldId="2266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33"/>
        <pc:sldMkLst>
          <pc:docMk/>
          <pc:sldMk cId="2388204282" sldId="2267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32"/>
        <pc:sldMkLst>
          <pc:docMk/>
          <pc:sldMk cId="2845040077" sldId="2268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31"/>
        <pc:sldMkLst>
          <pc:docMk/>
          <pc:sldMk cId="2009387912" sldId="2269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30"/>
        <pc:sldMkLst>
          <pc:docMk/>
          <pc:sldMk cId="31718696" sldId="2270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29"/>
        <pc:sldMkLst>
          <pc:docMk/>
          <pc:sldMk cId="2016806170" sldId="2271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28"/>
        <pc:sldMkLst>
          <pc:docMk/>
          <pc:sldMk cId="3019600712" sldId="2272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27"/>
        <pc:sldMkLst>
          <pc:docMk/>
          <pc:sldMk cId="1735743578" sldId="2273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26"/>
        <pc:sldMkLst>
          <pc:docMk/>
          <pc:sldMk cId="2543060742" sldId="2275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25"/>
        <pc:sldMkLst>
          <pc:docMk/>
          <pc:sldMk cId="3424364344" sldId="2276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24"/>
        <pc:sldMkLst>
          <pc:docMk/>
          <pc:sldMk cId="3844045221" sldId="2277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23"/>
        <pc:sldMkLst>
          <pc:docMk/>
          <pc:sldMk cId="1339107406" sldId="2278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25" v="22"/>
        <pc:sldMkLst>
          <pc:docMk/>
          <pc:sldMk cId="2798395471" sldId="2280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09" v="21"/>
        <pc:sldMkLst>
          <pc:docMk/>
          <pc:sldMk cId="3456334567" sldId="2281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09" v="20"/>
        <pc:sldMkLst>
          <pc:docMk/>
          <pc:sldMk cId="1885951536" sldId="2282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09" v="19"/>
        <pc:sldMkLst>
          <pc:docMk/>
          <pc:sldMk cId="226199144" sldId="2283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09" v="18"/>
        <pc:sldMkLst>
          <pc:docMk/>
          <pc:sldMk cId="4056822710" sldId="2284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09" v="17"/>
        <pc:sldMkLst>
          <pc:docMk/>
          <pc:sldMk cId="383757876" sldId="2285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09" v="15"/>
        <pc:sldMkLst>
          <pc:docMk/>
          <pc:sldMk cId="3275662252" sldId="2286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09" v="14"/>
        <pc:sldMkLst>
          <pc:docMk/>
          <pc:sldMk cId="1269411698" sldId="2287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09" v="16"/>
        <pc:sldMkLst>
          <pc:docMk/>
          <pc:sldMk cId="3189438813" sldId="2288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09" v="13"/>
        <pc:sldMkLst>
          <pc:docMk/>
          <pc:sldMk cId="2515546878" sldId="2289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09" v="12"/>
        <pc:sldMkLst>
          <pc:docMk/>
          <pc:sldMk cId="957174296" sldId="2290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109" v="11"/>
        <pc:sldMkLst>
          <pc:docMk/>
          <pc:sldMk cId="3003836793" sldId="2291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093" v="10"/>
        <pc:sldMkLst>
          <pc:docMk/>
          <pc:sldMk cId="1136170605" sldId="2292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093" v="7"/>
        <pc:sldMkLst>
          <pc:docMk/>
          <pc:sldMk cId="1642357644" sldId="2293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093" v="6"/>
        <pc:sldMkLst>
          <pc:docMk/>
          <pc:sldMk cId="1126104902" sldId="2294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093" v="5"/>
        <pc:sldMkLst>
          <pc:docMk/>
          <pc:sldMk cId="4055050913" sldId="2295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093" v="4"/>
        <pc:sldMkLst>
          <pc:docMk/>
          <pc:sldMk cId="344615204" sldId="2296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093" v="2"/>
        <pc:sldMkLst>
          <pc:docMk/>
          <pc:sldMk cId="1782419478" sldId="2297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093" v="3"/>
        <pc:sldMkLst>
          <pc:docMk/>
          <pc:sldMk cId="66634302" sldId="2298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093" v="1"/>
        <pc:sldMkLst>
          <pc:docMk/>
          <pc:sldMk cId="4258488814" sldId="2299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093" v="8"/>
        <pc:sldMkLst>
          <pc:docMk/>
          <pc:sldMk cId="2301147843" sldId="2300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093" v="9"/>
        <pc:sldMkLst>
          <pc:docMk/>
          <pc:sldMk cId="2844461996" sldId="2301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4.093" v="0"/>
        <pc:sldMkLst>
          <pc:docMk/>
          <pc:sldMk cId="3210918205" sldId="2302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7" v="93"/>
        <pc:sldMkLst>
          <pc:docMk/>
          <pc:sldMk cId="3440316075" sldId="2303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6.984" v="92"/>
        <pc:sldMkLst>
          <pc:docMk/>
          <pc:sldMk cId="174184935" sldId="2304"/>
        </pc:sldMkLst>
      </pc:sldChg>
      <pc:sldChg chg="del">
        <pc:chgData name="Wandrille Duchemin" userId="S::wandrille.duchemin@sib.swiss::596953ca-d0e7-4045-97a9-2ed7b88fab1e" providerId="AD" clId="Web-{8C852D53-2BC0-B43D-30B5-645D2D3488D3}" dt="2024-07-26T13:53:46.984" v="91"/>
        <pc:sldMkLst>
          <pc:docMk/>
          <pc:sldMk cId="2594733262" sldId="2305"/>
        </pc:sldMkLst>
      </pc:sldChg>
    </pc:docChg>
  </pc:docChgLst>
  <pc:docChgLst>
    <pc:chgData name="Wandrille Duchemin" userId="S::wandrille.duchemin@sib.swiss::596953ca-d0e7-4045-97a9-2ed7b88fab1e" providerId="AD" clId="Web-{B94DBF21-998F-52F1-3028-E160D5457FDB}"/>
    <pc:docChg chg="modSld">
      <pc:chgData name="Wandrille Duchemin" userId="S::wandrille.duchemin@sib.swiss::596953ca-d0e7-4045-97a9-2ed7b88fab1e" providerId="AD" clId="Web-{B94DBF21-998F-52F1-3028-E160D5457FDB}" dt="2024-07-29T07:12:40.092" v="17" actId="14100"/>
      <pc:docMkLst>
        <pc:docMk/>
      </pc:docMkLst>
      <pc:sldChg chg="addSp modSp">
        <pc:chgData name="Wandrille Duchemin" userId="S::wandrille.duchemin@sib.swiss::596953ca-d0e7-4045-97a9-2ed7b88fab1e" providerId="AD" clId="Web-{B94DBF21-998F-52F1-3028-E160D5457FDB}" dt="2024-07-29T07:10:52.215" v="4"/>
        <pc:sldMkLst>
          <pc:docMk/>
          <pc:sldMk cId="901307337" sldId="2214"/>
        </pc:sldMkLst>
        <pc:spChg chg="add mod ord">
          <ac:chgData name="Wandrille Duchemin" userId="S::wandrille.duchemin@sib.swiss::596953ca-d0e7-4045-97a9-2ed7b88fab1e" providerId="AD" clId="Web-{B94DBF21-998F-52F1-3028-E160D5457FDB}" dt="2024-07-29T07:10:52.215" v="4"/>
          <ac:spMkLst>
            <pc:docMk/>
            <pc:sldMk cId="901307337" sldId="2214"/>
            <ac:spMk id="3" creationId="{724F09DD-2EEC-9C86-F0E3-B140074928E7}"/>
          </ac:spMkLst>
        </pc:spChg>
      </pc:sldChg>
      <pc:sldChg chg="addSp modSp">
        <pc:chgData name="Wandrille Duchemin" userId="S::wandrille.duchemin@sib.swiss::596953ca-d0e7-4045-97a9-2ed7b88fab1e" providerId="AD" clId="Web-{B94DBF21-998F-52F1-3028-E160D5457FDB}" dt="2024-07-29T07:12:00.904" v="13" actId="14100"/>
        <pc:sldMkLst>
          <pc:docMk/>
          <pc:sldMk cId="2300073145" sldId="2215"/>
        </pc:sldMkLst>
        <pc:spChg chg="add ord">
          <ac:chgData name="Wandrille Duchemin" userId="S::wandrille.duchemin@sib.swiss::596953ca-d0e7-4045-97a9-2ed7b88fab1e" providerId="AD" clId="Web-{B94DBF21-998F-52F1-3028-E160D5457FDB}" dt="2024-07-29T07:11:21.512" v="10"/>
          <ac:spMkLst>
            <pc:docMk/>
            <pc:sldMk cId="2300073145" sldId="2215"/>
            <ac:spMk id="4" creationId="{3FAFFDB9-A885-7D91-3CA0-8447EDDD9DDB}"/>
          </ac:spMkLst>
        </pc:spChg>
        <pc:spChg chg="mod">
          <ac:chgData name="Wandrille Duchemin" userId="S::wandrille.duchemin@sib.swiss::596953ca-d0e7-4045-97a9-2ed7b88fab1e" providerId="AD" clId="Web-{B94DBF21-998F-52F1-3028-E160D5457FDB}" dt="2024-07-29T07:12:00.904" v="13" actId="14100"/>
          <ac:spMkLst>
            <pc:docMk/>
            <pc:sldMk cId="2300073145" sldId="2215"/>
            <ac:spMk id="33" creationId="{8EB7FBCD-3532-9CBC-C0CA-CAAA6902A802}"/>
          </ac:spMkLst>
        </pc:spChg>
      </pc:sldChg>
      <pc:sldChg chg="addSp modSp">
        <pc:chgData name="Wandrille Duchemin" userId="S::wandrille.duchemin@sib.swiss::596953ca-d0e7-4045-97a9-2ed7b88fab1e" providerId="AD" clId="Web-{B94DBF21-998F-52F1-3028-E160D5457FDB}" dt="2024-07-29T07:11:54.466" v="12" actId="14100"/>
        <pc:sldMkLst>
          <pc:docMk/>
          <pc:sldMk cId="712242153" sldId="2216"/>
        </pc:sldMkLst>
        <pc:spChg chg="add ord">
          <ac:chgData name="Wandrille Duchemin" userId="S::wandrille.duchemin@sib.swiss::596953ca-d0e7-4045-97a9-2ed7b88fab1e" providerId="AD" clId="Web-{B94DBF21-998F-52F1-3028-E160D5457FDB}" dt="2024-07-29T07:11:16.731" v="9"/>
          <ac:spMkLst>
            <pc:docMk/>
            <pc:sldMk cId="712242153" sldId="2216"/>
            <ac:spMk id="4" creationId="{5E1ECE5D-4277-F76A-E869-D3601A69662D}"/>
          </ac:spMkLst>
        </pc:spChg>
        <pc:spChg chg="mod">
          <ac:chgData name="Wandrille Duchemin" userId="S::wandrille.duchemin@sib.swiss::596953ca-d0e7-4045-97a9-2ed7b88fab1e" providerId="AD" clId="Web-{B94DBF21-998F-52F1-3028-E160D5457FDB}" dt="2024-07-29T07:11:54.466" v="12" actId="14100"/>
          <ac:spMkLst>
            <pc:docMk/>
            <pc:sldMk cId="712242153" sldId="2216"/>
            <ac:spMk id="33" creationId="{8EB7FBCD-3532-9CBC-C0CA-CAAA6902A802}"/>
          </ac:spMkLst>
        </pc:spChg>
      </pc:sldChg>
      <pc:sldChg chg="addSp modSp">
        <pc:chgData name="Wandrille Duchemin" userId="S::wandrille.duchemin@sib.swiss::596953ca-d0e7-4045-97a9-2ed7b88fab1e" providerId="AD" clId="Web-{B94DBF21-998F-52F1-3028-E160D5457FDB}" dt="2024-07-29T07:12:40.092" v="17" actId="14100"/>
        <pc:sldMkLst>
          <pc:docMk/>
          <pc:sldMk cId="1200547375" sldId="2217"/>
        </pc:sldMkLst>
        <pc:spChg chg="add ord">
          <ac:chgData name="Wandrille Duchemin" userId="S::wandrille.duchemin@sib.swiss::596953ca-d0e7-4045-97a9-2ed7b88fab1e" providerId="AD" clId="Web-{B94DBF21-998F-52F1-3028-E160D5457FDB}" dt="2024-07-29T07:11:09.606" v="8"/>
          <ac:spMkLst>
            <pc:docMk/>
            <pc:sldMk cId="1200547375" sldId="2217"/>
            <ac:spMk id="4" creationId="{8B00014C-B422-9D1A-07F0-563226706052}"/>
          </ac:spMkLst>
        </pc:spChg>
        <pc:spChg chg="mod">
          <ac:chgData name="Wandrille Duchemin" userId="S::wandrille.duchemin@sib.swiss::596953ca-d0e7-4045-97a9-2ed7b88fab1e" providerId="AD" clId="Web-{B94DBF21-998F-52F1-3028-E160D5457FDB}" dt="2024-07-29T07:12:24.920" v="16" actId="1076"/>
          <ac:spMkLst>
            <pc:docMk/>
            <pc:sldMk cId="1200547375" sldId="2217"/>
            <ac:spMk id="33" creationId="{8EB7FBCD-3532-9CBC-C0CA-CAAA6902A802}"/>
          </ac:spMkLst>
        </pc:spChg>
        <pc:spChg chg="mod">
          <ac:chgData name="Wandrille Duchemin" userId="S::wandrille.duchemin@sib.swiss::596953ca-d0e7-4045-97a9-2ed7b88fab1e" providerId="AD" clId="Web-{B94DBF21-998F-52F1-3028-E160D5457FDB}" dt="2024-07-29T07:12:40.092" v="17" actId="14100"/>
          <ac:spMkLst>
            <pc:docMk/>
            <pc:sldMk cId="1200547375" sldId="2217"/>
            <ac:spMk id="38" creationId="{05E010F1-712D-4E63-1B78-06F17542BC2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F87670A-975B-8A3E-CA1E-1C95318AB1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>
              <a:latin typeface="Corbel" panose="020B0503020204020204" pitchFamily="34" charset="0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AF402A-CBD2-E8BA-AAA8-34E54EAE21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29005-80C1-A548-84CE-9D8F7C27BC60}" type="datetimeFigureOut">
              <a:rPr lang="fr-FR" smtClean="0">
                <a:latin typeface="Corbel" panose="020B0503020204020204" pitchFamily="34" charset="0"/>
              </a:rPr>
              <a:t>29/07/2024</a:t>
            </a:fld>
            <a:endParaRPr lang="fr-FR">
              <a:latin typeface="Corbel" panose="020B0503020204020204" pitchFamily="34" charset="0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918FD6-F4AE-D982-B32D-7F319AFAF6A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>
              <a:latin typeface="Corbel" panose="020B0503020204020204" pitchFamily="34" charset="0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C636B7-0054-2915-21E4-2E5FE70944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A0CD75-09BC-0C48-AAA4-476A4268C9A9}" type="slidenum">
              <a:rPr lang="fr-FR" smtClean="0">
                <a:latin typeface="Corbel" panose="020B0503020204020204" pitchFamily="34" charset="0"/>
              </a:rPr>
              <a:t>‹#›</a:t>
            </a:fld>
            <a:endParaRPr lang="fr-FR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3920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Corbel" panose="020B0503020204020204" pitchFamily="34" charset="0"/>
              </a:defRPr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Corbel" panose="020B0503020204020204" pitchFamily="34" charset="0"/>
              </a:defRPr>
            </a:lvl1pPr>
          </a:lstStyle>
          <a:p>
            <a:fld id="{252EF52D-CFFC-FA47-BBAF-74B3994A70AD}" type="datetimeFigureOut">
              <a:rPr lang="fr-FR" smtClean="0"/>
              <a:pPr/>
              <a:t>29/07/2024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Corbel" panose="020B0503020204020204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Corbel" panose="020B0503020204020204" pitchFamily="34" charset="0"/>
              </a:defRPr>
            </a:lvl1pPr>
          </a:lstStyle>
          <a:p>
            <a:fld id="{170F0992-BC5E-544C-9AC1-207704CC8F47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885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1368100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566522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6995978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0661083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5983832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2953625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5237252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4693214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9601715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5905608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2164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9572570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404807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4233401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401371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4288322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391372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003476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498297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440898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2839487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10958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31788" y="696913"/>
            <a:ext cx="6191250" cy="3482975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685800" y="4415790"/>
            <a:ext cx="5482440" cy="4179354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24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3884760" y="8830116"/>
            <a:ext cx="2967840" cy="460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4187460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0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2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0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2.sv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6">
            <a:extLst>
              <a:ext uri="{FF2B5EF4-FFF2-40B4-BE49-F238E27FC236}">
                <a16:creationId xmlns:a16="http://schemas.microsoft.com/office/drawing/2014/main" id="{D6A4036E-D85D-A184-409E-2273352F1C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0477"/>
          <a:stretch/>
        </p:blipFill>
        <p:spPr>
          <a:xfrm rot="5400000">
            <a:off x="6516289" y="666647"/>
            <a:ext cx="6323119" cy="502830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84A197B-42EE-7E36-CA2A-208BE5C878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812" y="3053222"/>
            <a:ext cx="6817301" cy="1309483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400" b="0" i="0">
                <a:latin typeface="+mj-lt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3413D0-F0C5-B0D1-C1C4-682D69D9B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0813" y="2483568"/>
            <a:ext cx="6817300" cy="42620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tx1"/>
                </a:solidFill>
                <a:latin typeface="+mn-lt"/>
                <a:cs typeface="Gill Sans" panose="020B05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SUB-TITLE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04F84F-F1E5-7B79-33D4-5383FF6BE8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3913" y="520351"/>
            <a:ext cx="2727302" cy="1311202"/>
          </a:xfrm>
          <a:prstGeom prst="rect">
            <a:avLst/>
          </a:prstGeom>
        </p:spPr>
      </p:pic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73E26040-493B-53F9-2620-DDFB0901DE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1163" y="5355033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/>
            </a:lvl1pPr>
          </a:lstStyle>
          <a:p>
            <a:pPr lvl="0"/>
            <a:r>
              <a:rPr lang="en-GB" noProof="0" dirty="0"/>
              <a:t>Date and location</a:t>
            </a:r>
          </a:p>
        </p:txBody>
      </p:sp>
      <p:pic>
        <p:nvPicPr>
          <p:cNvPr id="7" name="Image 8">
            <a:extLst>
              <a:ext uri="{FF2B5EF4-FFF2-40B4-BE49-F238E27FC236}">
                <a16:creationId xmlns:a16="http://schemas.microsoft.com/office/drawing/2014/main" id="{EC5E4898-5706-F441-9C38-D0C7D97D52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1472"/>
          <a:stretch/>
        </p:blipFill>
        <p:spPr>
          <a:xfrm rot="10800000" flipV="1">
            <a:off x="5217759" y="1525932"/>
            <a:ext cx="4193535" cy="1492608"/>
          </a:xfrm>
          <a:prstGeom prst="rect">
            <a:avLst/>
          </a:prstGeom>
        </p:spPr>
      </p:pic>
      <p:sp>
        <p:nvSpPr>
          <p:cNvPr id="9" name="Espace réservé du texte 4">
            <a:extLst>
              <a:ext uri="{FF2B5EF4-FFF2-40B4-BE49-F238E27FC236}">
                <a16:creationId xmlns:a16="http://schemas.microsoft.com/office/drawing/2014/main" id="{53090551-4FA3-8BD4-932A-287498CAB2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0812" y="5066270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en-GB" noProof="0" dirty="0"/>
              <a:t>Author, Group name </a:t>
            </a:r>
          </a:p>
        </p:txBody>
      </p:sp>
      <p:pic>
        <p:nvPicPr>
          <p:cNvPr id="5" name="Picture 4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1C19E4D0-3074-51FB-06DC-4C49BD099F2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12" y="6163222"/>
            <a:ext cx="1054917" cy="50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55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figures with em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B310AEF-E302-7CA7-22FA-C063913AC3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10" name="Rectangle : coins arrondis 1">
            <a:extLst>
              <a:ext uri="{FF2B5EF4-FFF2-40B4-BE49-F238E27FC236}">
                <a16:creationId xmlns:a16="http://schemas.microsoft.com/office/drawing/2014/main" id="{C518B50C-3518-E963-7EB2-CF27A10646B9}"/>
              </a:ext>
            </a:extLst>
          </p:cNvPr>
          <p:cNvSpPr/>
          <p:nvPr userDrawn="1"/>
        </p:nvSpPr>
        <p:spPr>
          <a:xfrm>
            <a:off x="838200" y="1101600"/>
            <a:ext cx="5043534" cy="2417275"/>
          </a:xfrm>
          <a:prstGeom prst="roundRect">
            <a:avLst>
              <a:gd name="adj" fmla="val 544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1" name="Rectangle : coins arrondis 2">
            <a:extLst>
              <a:ext uri="{FF2B5EF4-FFF2-40B4-BE49-F238E27FC236}">
                <a16:creationId xmlns:a16="http://schemas.microsoft.com/office/drawing/2014/main" id="{AF7FFA4B-45D7-B7FA-6B0D-442AB264A084}"/>
              </a:ext>
            </a:extLst>
          </p:cNvPr>
          <p:cNvSpPr/>
          <p:nvPr userDrawn="1"/>
        </p:nvSpPr>
        <p:spPr>
          <a:xfrm>
            <a:off x="6310265" y="1101600"/>
            <a:ext cx="5043535" cy="2417275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Rectangle : coins arrondis 6">
            <a:extLst>
              <a:ext uri="{FF2B5EF4-FFF2-40B4-BE49-F238E27FC236}">
                <a16:creationId xmlns:a16="http://schemas.microsoft.com/office/drawing/2014/main" id="{DF00A995-522B-4021-102B-BCBD0FD9DCE3}"/>
              </a:ext>
            </a:extLst>
          </p:cNvPr>
          <p:cNvSpPr/>
          <p:nvPr userDrawn="1"/>
        </p:nvSpPr>
        <p:spPr>
          <a:xfrm>
            <a:off x="838200" y="3839175"/>
            <a:ext cx="5043534" cy="2417275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2"/>
              </a:solidFill>
            </a:endParaRPr>
          </a:p>
        </p:txBody>
      </p:sp>
      <p:sp>
        <p:nvSpPr>
          <p:cNvPr id="13" name="Rectangle : coins arrondis 7">
            <a:extLst>
              <a:ext uri="{FF2B5EF4-FFF2-40B4-BE49-F238E27FC236}">
                <a16:creationId xmlns:a16="http://schemas.microsoft.com/office/drawing/2014/main" id="{7816F90A-A539-B087-965E-1578FF34D6E7}"/>
              </a:ext>
            </a:extLst>
          </p:cNvPr>
          <p:cNvSpPr/>
          <p:nvPr userDrawn="1"/>
        </p:nvSpPr>
        <p:spPr>
          <a:xfrm>
            <a:off x="6310265" y="3839175"/>
            <a:ext cx="5043535" cy="2417275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558C04-A85E-141F-D30C-22896D9189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BF415C-547B-26E1-70E8-BB6C2005A4C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20786" y="1206131"/>
            <a:ext cx="4678363" cy="220821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CA972A6-C18B-E653-4933-08A90C461B6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2851" y="1206131"/>
            <a:ext cx="4678363" cy="2208212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8EEE2428-489D-DF92-9019-A2F54EF7ED2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020786" y="3943706"/>
            <a:ext cx="4678363" cy="220821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635DDFA-F6B7-A5DC-0F14-CB6A0C903E2B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492851" y="3943706"/>
            <a:ext cx="4678363" cy="2208212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8951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B9D6A197-143B-AEFD-829C-A370B9E48C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2831686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77F1758D-FA39-78AD-05BA-1F0701430BD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9679579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8AD1FA9F-FAA3-CC60-961C-DDECEC3D8E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3427515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7EB932D8-947A-D8D7-D24E-FCAC4FA07BB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7779767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40B52BE3-5107-0A54-7B28-79B3E81F8D4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185301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A9BFEC0-5DA3-56C2-248F-D500D2FE83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896185D-C189-43C8-56F0-DC714250B9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112190F2-119D-1880-693A-C35BB81F9E5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428915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A9BFEC0-5DA3-56C2-248F-D500D2FE83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29F137C-E460-9399-CD33-4A2C4360A8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83BA3B39-EAE1-433A-6A33-289E6A2626E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868739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F0CCA9F-64B1-86D3-B610-B2B226EAAF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Image 5">
            <a:extLst>
              <a:ext uri="{FF2B5EF4-FFF2-40B4-BE49-F238E27FC236}">
                <a16:creationId xmlns:a16="http://schemas.microsoft.com/office/drawing/2014/main" id="{362E6140-FFAE-26F1-DE48-719AB018F1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8E097653-5197-A0E7-0D0F-5503D8FF9E9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53981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364D93-5897-7C43-6A16-6A175307F4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A510E9E1-90A9-831D-C2F6-C212AB9CE9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9E9BDC3A-E9DB-753C-35A5-4FAB18E7EB9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2193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3413D0-F0C5-B0D1-C1C4-682D69D9B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0813" y="2481027"/>
            <a:ext cx="5685187" cy="42620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tx1"/>
                </a:solidFill>
                <a:latin typeface="Corbel" panose="020B0503020204020204" pitchFamily="34" charset="0"/>
                <a:cs typeface="Gill Sans" panose="020B05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SUB-TITLE</a:t>
            </a:r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F880213D-89B1-3800-87F3-0045D35E0A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15213" y="0"/>
            <a:ext cx="4776787" cy="68580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04F84F-F1E5-7B79-33D4-5383FF6BE8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3913" y="520351"/>
            <a:ext cx="2727302" cy="1311202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6174D3E9-3CB8-1293-F324-12517D2E2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813" y="3052800"/>
            <a:ext cx="6817301" cy="1309483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GB" sz="4400" b="0" i="0" kern="1200" noProof="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Gill Sans" panose="020B0502020104020203" pitchFamily="34" charset="-79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14BD102C-AA50-9B30-F804-3089D180E7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1164" y="5351168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/>
            </a:lvl1pPr>
          </a:lstStyle>
          <a:p>
            <a:pPr lvl="0"/>
            <a:r>
              <a:rPr lang="en-GB" noProof="0" dirty="0"/>
              <a:t>Date and location</a:t>
            </a:r>
          </a:p>
        </p:txBody>
      </p:sp>
      <p:sp>
        <p:nvSpPr>
          <p:cNvPr id="9" name="Espace réservé du texte 4">
            <a:extLst>
              <a:ext uri="{FF2B5EF4-FFF2-40B4-BE49-F238E27FC236}">
                <a16:creationId xmlns:a16="http://schemas.microsoft.com/office/drawing/2014/main" id="{F42A1719-D5FD-C104-F48D-FEF55559DE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0813" y="5062405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en-GB" noProof="0" dirty="0"/>
              <a:t>Author, Group name </a:t>
            </a:r>
          </a:p>
        </p:txBody>
      </p:sp>
      <p:pic>
        <p:nvPicPr>
          <p:cNvPr id="11" name="Picture 10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6DAA9095-74D9-EEBF-5F10-15053C77C26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12" y="6163222"/>
            <a:ext cx="1054917" cy="50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16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EA09CA-36EE-F3C0-0BBA-9FB96C243F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488ACDC-796B-3D38-6C7C-66BA405ADC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91B84487-9C16-DBA9-4F45-D4B5DB2A760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674380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45D891C-6969-239C-3B65-2BC05D1B9A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C751B8-43CB-171F-4934-1C39A27CCA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477279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D55CDB6B-0D3D-B6B1-5274-D76EBD678D4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0BF0361-23BE-604D-00BB-68E4E829AD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330512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131A041-7A2D-5DF0-312F-374FCDE3D8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08B731-9BD9-0580-0F24-09E82AA023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5968145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6" name="Image 4">
            <a:extLst>
              <a:ext uri="{FF2B5EF4-FFF2-40B4-BE49-F238E27FC236}">
                <a16:creationId xmlns:a16="http://schemas.microsoft.com/office/drawing/2014/main" id="{DB7CC7CD-36EB-30C0-7B63-92EB9A5C875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6E255D-7155-3DC1-36A0-05461143B5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4373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7" name="Image 5">
            <a:extLst>
              <a:ext uri="{FF2B5EF4-FFF2-40B4-BE49-F238E27FC236}">
                <a16:creationId xmlns:a16="http://schemas.microsoft.com/office/drawing/2014/main" id="{A19DB2DF-140E-EF43-5DCB-97E0C30206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0188F5-35F8-C73A-64F2-4F36B578CD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78742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300753F-C3F4-96FF-61E0-FF10ABF958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7C887E9-A174-8EE3-D419-4E1096196E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AA2DAFB6-4120-0157-845E-2198873243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0A31A2BD-9D88-F08D-D109-40987069C72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510015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300753F-C3F4-96FF-61E0-FF10ABF958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7C887E9-A174-8EE3-D419-4E1096196E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B28834-2377-2BA6-AA40-B17CFC2B560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2C58EF55-DFB6-1CAE-C474-F8D0E76AF9D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967742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F408574-C683-1985-6632-7A59AB94C9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9110A95F-7C10-1EBE-E254-51B73F31C2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B046564C-405C-D92E-9921-39F8C498F13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24F84300-D50C-CC9A-515D-1C7A50D2F46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220906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DFDA38C-E54D-EE2E-3D3D-3473EB2C45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F1162257-C28A-4867-07F4-ED60C0E7A9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2D711CD7-613C-60AE-8C72-DA243741090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D732CC7-0FDE-D811-EDB1-AB646764A78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6274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37F542CB-EF84-68BA-9A50-B6575183E8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39011322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0E56CA-9C63-7C92-E3C4-6C836C2F29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B61C4734-C773-C156-A090-61CE06CB75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20FF58A-BBC7-12B7-1C2F-482012CE48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C42C692-4841-FFF1-E1C0-1752D1F5667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609264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B6083AA-D0FC-9F66-C26A-720F1CB281E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6EDCA-745B-8829-5AD1-A11B03FE14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25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7CB0CE7-DE33-88EE-3423-A4C2C7690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39D1BED-4DD7-EE8D-19B6-DD064B0A9D2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Rectangle : coins arrondis 7">
            <a:extLst>
              <a:ext uri="{FF2B5EF4-FFF2-40B4-BE49-F238E27FC236}">
                <a16:creationId xmlns:a16="http://schemas.microsoft.com/office/drawing/2014/main" id="{C024A53D-C380-52AE-2506-8FECF914876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6" name="Espace réservé du texte 11">
            <a:extLst>
              <a:ext uri="{FF2B5EF4-FFF2-40B4-BE49-F238E27FC236}">
                <a16:creationId xmlns:a16="http://schemas.microsoft.com/office/drawing/2014/main" id="{F1FC30D3-09BA-9EBC-E24F-AA6E2EAB362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06" y="2196136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ysClr val="windowText" lastClr="000000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9002916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5" name="Image 6">
            <a:extLst>
              <a:ext uri="{FF2B5EF4-FFF2-40B4-BE49-F238E27FC236}">
                <a16:creationId xmlns:a16="http://schemas.microsoft.com/office/drawing/2014/main" id="{E52BFDE3-65C6-2516-9801-08DE82B1FA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85C4DD-5280-6381-0242-CE01F22BA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954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3" name="Image 4">
            <a:extLst>
              <a:ext uri="{FF2B5EF4-FFF2-40B4-BE49-F238E27FC236}">
                <a16:creationId xmlns:a16="http://schemas.microsoft.com/office/drawing/2014/main" id="{7C1E8E5C-3149-CFAB-E714-FEC68CD2CD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558C21-10BC-317A-A65D-2A6A57ACBF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0160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91C01C6B-AFA9-4E83-E39B-4B28EDC8DB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1329B1-5601-90DB-DAC1-279A701A2E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8828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94396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6471EAE6-704C-C3B2-B0BC-CFA343DD3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4876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384EE32-F3B8-6076-4095-E8334D9BA78C}"/>
              </a:ext>
            </a:extLst>
          </p:cNvPr>
          <p:cNvSpPr/>
          <p:nvPr userDrawn="1"/>
        </p:nvSpPr>
        <p:spPr>
          <a:xfrm>
            <a:off x="0" y="5284640"/>
            <a:ext cx="12192000" cy="16238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5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6062E67-AA0B-A006-FEB6-F218A58AA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912"/>
          <a:stretch/>
        </p:blipFill>
        <p:spPr>
          <a:xfrm>
            <a:off x="11137315" y="6034572"/>
            <a:ext cx="927686" cy="711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8B5F9D4-7747-ADCB-E6C1-49ADA04EA204}"/>
              </a:ext>
            </a:extLst>
          </p:cNvPr>
          <p:cNvSpPr/>
          <p:nvPr userDrawn="1"/>
        </p:nvSpPr>
        <p:spPr>
          <a:xfrm>
            <a:off x="2690526" y="4878538"/>
            <a:ext cx="430924" cy="3556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5DDB00A-3875-C6F7-B196-88BE08F200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5537693"/>
            <a:ext cx="9144000" cy="558871"/>
          </a:xfrm>
        </p:spPr>
        <p:txBody>
          <a:bodyPr anchor="ctr">
            <a:noAutofit/>
          </a:bodyPr>
          <a:lstStyle>
            <a:lvl1pPr algn="ctr">
              <a:defRPr sz="3200" b="1" i="0"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 dirty="0"/>
              <a:t>Text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1115183-FACE-268A-57F0-F265985C2F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6098544"/>
            <a:ext cx="9144000" cy="2918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0" i="0" spc="3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Sub-title</a:t>
            </a:r>
          </a:p>
        </p:txBody>
      </p:sp>
      <p:pic>
        <p:nvPicPr>
          <p:cNvPr id="13" name="Picture 12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7929F3CA-82E7-6DD2-D615-F777D5A06B7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2399" y="6099221"/>
            <a:ext cx="1291994" cy="62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830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81581" y="139604"/>
            <a:ext cx="8348263" cy="739897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374358839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5488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1DB113ED-E4E6-4F61-AFF2-2D6137F50F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27200427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24674" y="1010137"/>
            <a:ext cx="11142653" cy="499349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1pPr>
            <a:lvl2pPr marL="266700" indent="0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None/>
              <a:defRPr sz="2000" i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2pPr>
            <a:lvl3pPr marL="449263" indent="0">
              <a:buClr>
                <a:schemeClr val="tx1">
                  <a:lumMod val="85000"/>
                  <a:lumOff val="15000"/>
                </a:schemeClr>
              </a:buClr>
              <a:buNone/>
              <a:defRPr sz="1800" i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3pPr>
            <a:lvl4pPr marL="623887" indent="0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None/>
              <a:defRPr sz="1600" i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4pPr>
            <a:lvl5pPr marL="1346200" indent="-274638">
              <a:defRPr sz="12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" name="Titre 1"/>
          <p:cNvSpPr>
            <a:spLocks noGrp="1"/>
          </p:cNvSpPr>
          <p:nvPr>
            <p:ph type="ctrTitle"/>
          </p:nvPr>
        </p:nvSpPr>
        <p:spPr>
          <a:xfrm>
            <a:off x="344668" y="344402"/>
            <a:ext cx="10572291" cy="387798"/>
          </a:xfrm>
          <a:prstGeom prst="rect">
            <a:avLst/>
          </a:prstGeom>
        </p:spPr>
        <p:txBody>
          <a:bodyPr wrap="square" lIns="14400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2800" b="0" kern="1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71553985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24674" y="1010137"/>
            <a:ext cx="11142653" cy="4993491"/>
          </a:xfrm>
          <a:prstGeom prst="rect">
            <a:avLst/>
          </a:prstGeom>
        </p:spPr>
        <p:txBody>
          <a:bodyPr lIns="0" tIns="0" rIns="0" bIns="0"/>
          <a:lstStyle>
            <a:lvl1pPr marL="266700" indent="-266700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1pPr>
            <a:lvl2pPr marL="449263" indent="-182563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Char char="•"/>
              <a:defRPr sz="2000" i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2pPr>
            <a:lvl3pPr marL="623888" indent="-174625">
              <a:buClr>
                <a:schemeClr val="tx1">
                  <a:lumMod val="85000"/>
                  <a:lumOff val="15000"/>
                </a:schemeClr>
              </a:buClr>
              <a:defRPr sz="1800" i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3pPr>
            <a:lvl4pPr marL="806450" indent="-182563">
              <a:buClr>
                <a:schemeClr val="tx1">
                  <a:lumMod val="85000"/>
                  <a:lumOff val="15000"/>
                </a:schemeClr>
              </a:buClr>
              <a:buFont typeface="Arial" pitchFamily="34" charset="0"/>
              <a:buChar char="-"/>
              <a:defRPr sz="1600" i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4pPr>
            <a:lvl5pPr marL="1346200" indent="-274638">
              <a:defRPr sz="12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5" name="Titre 1"/>
          <p:cNvSpPr>
            <a:spLocks noGrp="1"/>
          </p:cNvSpPr>
          <p:nvPr>
            <p:ph type="ctrTitle"/>
          </p:nvPr>
        </p:nvSpPr>
        <p:spPr>
          <a:xfrm>
            <a:off x="344668" y="344402"/>
            <a:ext cx="10590904" cy="387798"/>
          </a:xfrm>
          <a:prstGeom prst="rect">
            <a:avLst/>
          </a:prstGeom>
        </p:spPr>
        <p:txBody>
          <a:bodyPr wrap="square" lIns="14400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2800" b="0" kern="1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3396503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6000" y="2204864"/>
            <a:ext cx="10800000" cy="324036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GB" noProof="0" dirty="0"/>
              <a:t>Sub-section title</a:t>
            </a:r>
          </a:p>
        </p:txBody>
      </p:sp>
      <p:pic>
        <p:nvPicPr>
          <p:cNvPr id="3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1"/>
            <a:ext cx="12192000" cy="839665"/>
          </a:xfrm>
          <a:prstGeom prst="rect">
            <a:avLst/>
          </a:prstGeom>
        </p:spPr>
      </p:pic>
      <p:cxnSp>
        <p:nvCxnSpPr>
          <p:cNvPr id="4" name="Connecteur droit 9"/>
          <p:cNvCxnSpPr/>
          <p:nvPr userDrawn="1"/>
        </p:nvCxnSpPr>
        <p:spPr>
          <a:xfrm>
            <a:off x="0" y="975600"/>
            <a:ext cx="12192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Connecteur droit 10"/>
          <p:cNvCxnSpPr/>
          <p:nvPr userDrawn="1"/>
        </p:nvCxnSpPr>
        <p:spPr>
          <a:xfrm>
            <a:off x="0" y="1818000"/>
            <a:ext cx="12192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929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pour une image  17" descr="profile-cover-2017.jpg"/>
          <p:cNvPicPr>
            <a:picLocks noChangeAspect="1"/>
          </p:cNvPicPr>
          <p:nvPr userDrawn="1"/>
        </p:nvPicPr>
        <p:blipFill>
          <a:blip r:embed="rId2"/>
          <a:srcRect l="1464" r="1464" b="78647"/>
          <a:stretch>
            <a:fillRect/>
          </a:stretch>
        </p:blipFill>
        <p:spPr>
          <a:xfrm>
            <a:off x="0" y="975601"/>
            <a:ext cx="12192000" cy="839665"/>
          </a:xfrm>
          <a:prstGeom prst="rect">
            <a:avLst/>
          </a:prstGeom>
        </p:spPr>
      </p:pic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3504000" y="2988000"/>
            <a:ext cx="768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4" name="Espace réservé du texte 12"/>
          <p:cNvSpPr>
            <a:spLocks noGrp="1"/>
          </p:cNvSpPr>
          <p:nvPr>
            <p:ph type="body" sz="quarter" idx="11" hasCustomPrompt="1"/>
          </p:nvPr>
        </p:nvSpPr>
        <p:spPr>
          <a:xfrm>
            <a:off x="3504000" y="3888000"/>
            <a:ext cx="768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sp>
        <p:nvSpPr>
          <p:cNvPr id="15" name="Espace réservé du texte 12"/>
          <p:cNvSpPr>
            <a:spLocks noGrp="1"/>
          </p:cNvSpPr>
          <p:nvPr>
            <p:ph type="body" sz="quarter" idx="12" hasCustomPrompt="1"/>
          </p:nvPr>
        </p:nvSpPr>
        <p:spPr>
          <a:xfrm>
            <a:off x="3504000" y="4786322"/>
            <a:ext cx="768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Section title</a:t>
            </a:r>
          </a:p>
        </p:txBody>
      </p:sp>
      <p:sp>
        <p:nvSpPr>
          <p:cNvPr id="16" name="Espace réservé du texte 12"/>
          <p:cNvSpPr>
            <a:spLocks noGrp="1"/>
          </p:cNvSpPr>
          <p:nvPr>
            <p:ph type="body" sz="quarter" idx="13" hasCustomPrompt="1"/>
          </p:nvPr>
        </p:nvSpPr>
        <p:spPr>
          <a:xfrm>
            <a:off x="3504000" y="5688000"/>
            <a:ext cx="7680000" cy="720000"/>
          </a:xfrm>
        </p:spPr>
        <p:txBody>
          <a:bodyPr anchor="ctr" anchorCtr="0"/>
          <a:lstStyle>
            <a:lvl1pPr>
              <a:defRPr sz="2000" b="1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Section title</a:t>
            </a:r>
          </a:p>
        </p:txBody>
      </p:sp>
      <p:sp>
        <p:nvSpPr>
          <p:cNvPr id="17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3504000" y="2088000"/>
            <a:ext cx="7680000" cy="720000"/>
          </a:xfrm>
        </p:spPr>
        <p:txBody>
          <a:bodyPr anchor="ctr" anchorCtr="0"/>
          <a:lstStyle>
            <a:lvl1pPr>
              <a:defRPr sz="2000" b="1">
                <a:solidFill>
                  <a:srgbClr val="E30613"/>
                </a:solidFill>
              </a:defRPr>
            </a:lvl1pPr>
          </a:lstStyle>
          <a:p>
            <a:pPr lvl="0"/>
            <a:r>
              <a:rPr lang="en-US" noProof="0" dirty="0"/>
              <a:t>Section title</a:t>
            </a:r>
          </a:p>
        </p:txBody>
      </p:sp>
      <p:cxnSp>
        <p:nvCxnSpPr>
          <p:cNvPr id="10" name="Connecteur droit 9"/>
          <p:cNvCxnSpPr/>
          <p:nvPr userDrawn="1"/>
        </p:nvCxnSpPr>
        <p:spPr>
          <a:xfrm>
            <a:off x="0" y="975600"/>
            <a:ext cx="12192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0" y="1818000"/>
            <a:ext cx="12192000" cy="1588"/>
          </a:xfrm>
          <a:prstGeom prst="line">
            <a:avLst/>
          </a:prstGeom>
          <a:ln w="19050">
            <a:solidFill>
              <a:srgbClr val="E3061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itre 1"/>
          <p:cNvSpPr>
            <a:spLocks noGrp="1"/>
          </p:cNvSpPr>
          <p:nvPr>
            <p:ph type="title" hasCustomPrompt="1"/>
          </p:nvPr>
        </p:nvSpPr>
        <p:spPr>
          <a:xfrm>
            <a:off x="672000" y="404665"/>
            <a:ext cx="10800000" cy="480251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230864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4A197B-42EE-7E36-CA2A-208BE5C878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87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9A746E69-DEDB-F5B5-CAF6-095827C42B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1548055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DC2582AC-69EE-6A66-007B-371C19BB5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1556764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9DB7C-CCD5-2762-99F6-9387BFF5EB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BFD76F-4B2D-8AFE-0E41-04FBC8DBB5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1819275"/>
            <a:ext cx="10515600" cy="4351338"/>
          </a:xfrm>
        </p:spPr>
        <p:txBody>
          <a:bodyPr/>
          <a:lstStyle>
            <a:lvl2pPr marL="358775" indent="-358775">
              <a:buFontTx/>
              <a:buBlip>
                <a:blip r:embed="rId3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669925" indent="-304800">
              <a:buFontTx/>
              <a:buBlip>
                <a:blip r:embed="rId3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34059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4F1E9F87-214B-A780-CA56-3B0F35E5CEC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1" y="1816100"/>
            <a:ext cx="5181600" cy="435133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2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71D74064-9855-E307-BE4C-FF1AC6C9FAD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72199" y="1816100"/>
            <a:ext cx="5181600" cy="435133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2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Third level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4096A7F-17E3-1944-DBB4-18263DE8D95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934A60-C3FD-F1F7-C71C-505AC974F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246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image" Target="../media/image2.pn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itre 1">
            <a:extLst>
              <a:ext uri="{FF2B5EF4-FFF2-40B4-BE49-F238E27FC236}">
                <a16:creationId xmlns:a16="http://schemas.microsoft.com/office/drawing/2014/main" id="{D52C7C54-A67B-7C6C-795D-7EEC864AB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/>
          <a:p>
            <a:r>
              <a:rPr lang="en-GB" noProof="0" dirty="0"/>
              <a:t>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E1AC6A1-85F6-E8C4-97DE-B8C5FC3D5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5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5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1689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51" r:id="rId2"/>
    <p:sldLayoutId id="2147483704" r:id="rId3"/>
    <p:sldLayoutId id="2147483752" r:id="rId4"/>
    <p:sldLayoutId id="2147483705" r:id="rId5"/>
    <p:sldLayoutId id="2147483703" r:id="rId6"/>
    <p:sldLayoutId id="2147483685" r:id="rId7"/>
    <p:sldLayoutId id="2147483751" r:id="rId8"/>
    <p:sldLayoutId id="2147483652" r:id="rId9"/>
    <p:sldLayoutId id="2147483715" r:id="rId10"/>
    <p:sldLayoutId id="2147483717" r:id="rId11"/>
    <p:sldLayoutId id="2147483753" r:id="rId12"/>
    <p:sldLayoutId id="2147483722" r:id="rId13"/>
    <p:sldLayoutId id="2147483734" r:id="rId14"/>
    <p:sldLayoutId id="2147483739" r:id="rId15"/>
    <p:sldLayoutId id="2147483755" r:id="rId16"/>
    <p:sldLayoutId id="2147483754" r:id="rId17"/>
    <p:sldLayoutId id="2147483756" r:id="rId18"/>
    <p:sldLayoutId id="2147483757" r:id="rId19"/>
    <p:sldLayoutId id="2147483758" r:id="rId20"/>
    <p:sldLayoutId id="2147483728" r:id="rId21"/>
    <p:sldLayoutId id="2147483759" r:id="rId22"/>
    <p:sldLayoutId id="2147483729" r:id="rId23"/>
    <p:sldLayoutId id="2147483736" r:id="rId24"/>
    <p:sldLayoutId id="2147483741" r:id="rId25"/>
    <p:sldLayoutId id="2147483761" r:id="rId26"/>
    <p:sldLayoutId id="2147483760" r:id="rId27"/>
    <p:sldLayoutId id="2147483762" r:id="rId28"/>
    <p:sldLayoutId id="2147483763" r:id="rId29"/>
    <p:sldLayoutId id="2147483764" r:id="rId30"/>
    <p:sldLayoutId id="2147483732" r:id="rId31"/>
    <p:sldLayoutId id="2147483765" r:id="rId32"/>
    <p:sldLayoutId id="2147483733" r:id="rId33"/>
    <p:sldLayoutId id="2147483738" r:id="rId34"/>
    <p:sldLayoutId id="2147483743" r:id="rId35"/>
    <p:sldLayoutId id="2147483655" r:id="rId36"/>
    <p:sldLayoutId id="2147483766" r:id="rId37"/>
    <p:sldLayoutId id="2147483767" r:id="rId38"/>
    <p:sldLayoutId id="2147483768" r:id="rId39"/>
    <p:sldLayoutId id="2147483769" r:id="rId40"/>
    <p:sldLayoutId id="2147483770" r:id="rId41"/>
    <p:sldLayoutId id="2147483771" r:id="rId42"/>
    <p:sldLayoutId id="2147483772" r:id="rId43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+mj-lt"/>
          <a:ea typeface="Verdana" panose="020B0604030504040204" pitchFamily="34" charset="0"/>
          <a:cs typeface="Gill Sans" panose="020B0502020104020203" pitchFamily="34" charset="-79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SzPct val="70000"/>
        <a:buFont typeface="Arial" panose="020B0604020202020204" pitchFamily="34" charset="0"/>
        <a:buNone/>
        <a:tabLst/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1pPr>
      <a:lvl2pPr marL="358775" indent="-358775" algn="l" defTabSz="914400" rtl="0" eaLnBrk="1" latinLnBrk="0" hangingPunct="1">
        <a:lnSpc>
          <a:spcPct val="90000"/>
        </a:lnSpc>
        <a:spcBef>
          <a:spcPts val="500"/>
        </a:spcBef>
        <a:buSzPct val="70000"/>
        <a:buFontTx/>
        <a:buBlip>
          <a:blip r:embed="rId46"/>
        </a:buBlip>
        <a:tabLst/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2pPr>
      <a:lvl3pPr marL="358775" indent="-358775" algn="l" defTabSz="914400" rtl="0" eaLnBrk="1" latinLnBrk="0" hangingPunct="1">
        <a:lnSpc>
          <a:spcPct val="90000"/>
        </a:lnSpc>
        <a:spcBef>
          <a:spcPts val="500"/>
        </a:spcBef>
        <a:buSzPct val="70000"/>
        <a:buFontTx/>
        <a:buBlip>
          <a:blip r:embed="rId46"/>
        </a:buBlip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3pPr>
      <a:lvl4pPr marL="358775" indent="0" algn="l" defTabSz="914400" rtl="0" eaLnBrk="1" latinLnBrk="0" hangingPunct="1">
        <a:lnSpc>
          <a:spcPct val="90000"/>
        </a:lnSpc>
        <a:spcBef>
          <a:spcPts val="500"/>
        </a:spcBef>
        <a:buSzPct val="70000"/>
        <a:buFont typeface="Arial" panose="020B0604020202020204" pitchFamily="34" charset="0"/>
        <a:buNone/>
        <a:defRPr sz="1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4pPr>
      <a:lvl5pPr marL="358775" indent="0" algn="l" defTabSz="914400" rtl="0" eaLnBrk="1" latinLnBrk="0" hangingPunct="1">
        <a:lnSpc>
          <a:spcPct val="90000"/>
        </a:lnSpc>
        <a:spcBef>
          <a:spcPts val="500"/>
        </a:spcBef>
        <a:buSzPct val="70000"/>
        <a:buFont typeface="Arial" panose="020B0604020202020204" pitchFamily="34" charset="0"/>
        <a:buNone/>
        <a:defRPr sz="10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sembl.org/info/data/ftp/index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hgdownload.soe.ucsc.edu/downloads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nsembl.org/info/website/upload/gff.htm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samtools.github.io/hts-specs/SAMv1.pdf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9.png"/><Relationship Id="rId4" Type="http://schemas.openxmlformats.org/officeDocument/2006/relationships/image" Target="../media/image28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9.png"/><Relationship Id="rId4" Type="http://schemas.openxmlformats.org/officeDocument/2006/relationships/image" Target="../media/image2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C1575-BA47-27AF-7812-F767C893F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Introduction to RNA-</a:t>
            </a:r>
            <a:r>
              <a:rPr lang="en-GB" dirty="0" err="1">
                <a:ea typeface="Verdana"/>
                <a:cs typeface="Gill Sans"/>
              </a:rPr>
              <a:t>Seq</a:t>
            </a:r>
            <a:r>
              <a:rPr lang="en-GB" dirty="0">
                <a:ea typeface="Verdana"/>
                <a:cs typeface="Gill Sans"/>
              </a:rPr>
              <a:t>: Mapping &amp; Aligning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0A2170-98B9-D0B4-6CB7-41B92028DEB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0812" y="5066270"/>
            <a:ext cx="5010149" cy="56878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b="0" dirty="0">
                <a:ea typeface="+mn-lt"/>
                <a:cs typeface="+mn-lt"/>
              </a:rPr>
              <a:t>Wandrille Duchemin</a:t>
            </a:r>
            <a:r>
              <a:rPr lang="en-GB" dirty="0">
                <a:ea typeface="Tahoma"/>
                <a:cs typeface="Gill Sans Light"/>
              </a:rPr>
              <a:t> </a:t>
            </a:r>
            <a:endParaRPr lang="en-GB" dirty="0"/>
          </a:p>
        </p:txBody>
      </p:sp>
      <p:pic>
        <p:nvPicPr>
          <p:cNvPr id="8" name="Picture 7" descr="A red line drawing of a person&#10;&#10;Description automatically generated">
            <a:extLst>
              <a:ext uri="{FF2B5EF4-FFF2-40B4-BE49-F238E27FC236}">
                <a16:creationId xmlns:a16="http://schemas.microsoft.com/office/drawing/2014/main" id="{22F25DA9-24E9-A4F5-6179-91D46B8FDBB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0767" y="4037439"/>
            <a:ext cx="994837" cy="92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97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Alignment using STAR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EDF662-5145-AC96-BF9D-A4EF0ABD0E87}"/>
              </a:ext>
            </a:extLst>
          </p:cNvPr>
          <p:cNvSpPr txBox="1"/>
          <p:nvPr/>
        </p:nvSpPr>
        <p:spPr>
          <a:xfrm>
            <a:off x="842681" y="1622611"/>
            <a:ext cx="4778189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Phase 1: </a:t>
            </a:r>
          </a:p>
          <a:p>
            <a:r>
              <a:rPr lang="en-US" dirty="0"/>
              <a:t>        mapping using "Maximum Mappable Prefix"</a:t>
            </a:r>
            <a:endParaRPr lang="en-US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Phase 2: </a:t>
            </a:r>
          </a:p>
          <a:p>
            <a:r>
              <a:rPr lang="en-US" dirty="0"/>
              <a:t>      "stitching"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78934D-BCF8-2A61-2511-35004A2F08FA}"/>
              </a:ext>
            </a:extLst>
          </p:cNvPr>
          <p:cNvSpPr txBox="1"/>
          <p:nvPr/>
        </p:nvSpPr>
        <p:spPr>
          <a:xfrm>
            <a:off x="8346141" y="6113929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Dobin et al. 2013</a:t>
            </a:r>
          </a:p>
        </p:txBody>
      </p:sp>
      <p:pic>
        <p:nvPicPr>
          <p:cNvPr id="12" name="Picture 11" descr="A diagram of a map&#10;&#10;Description automatically generated">
            <a:extLst>
              <a:ext uri="{FF2B5EF4-FFF2-40B4-BE49-F238E27FC236}">
                <a16:creationId xmlns:a16="http://schemas.microsoft.com/office/drawing/2014/main" id="{DDAC4318-8C50-B7C6-B97F-0409A10B5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159" y="707651"/>
            <a:ext cx="5627033" cy="4291293"/>
          </a:xfrm>
          <a:prstGeom prst="rect">
            <a:avLst/>
          </a:prstGeom>
        </p:spPr>
      </p:pic>
      <p:pic>
        <p:nvPicPr>
          <p:cNvPr id="13" name="Picture 12" descr="A blue and red rectangles with black lines&#10;&#10;Description automatically generated">
            <a:extLst>
              <a:ext uri="{FF2B5EF4-FFF2-40B4-BE49-F238E27FC236}">
                <a16:creationId xmlns:a16="http://schemas.microsoft.com/office/drawing/2014/main" id="{E5AC1632-F607-A589-DBE0-BE55E013D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597" y="4893610"/>
            <a:ext cx="4314825" cy="140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7999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Benchmarking of </a:t>
            </a:r>
            <a:r>
              <a:rPr lang="en-GB" dirty="0" err="1">
                <a:ea typeface="Verdana"/>
                <a:cs typeface="Gill Sans"/>
              </a:rPr>
              <a:t>RNAseq</a:t>
            </a:r>
            <a:r>
              <a:rPr lang="en-GB" dirty="0">
                <a:ea typeface="Verdana"/>
                <a:cs typeface="Gill Sans"/>
              </a:rPr>
              <a:t> aligners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EDF662-5145-AC96-BF9D-A4EF0ABD0E87}"/>
              </a:ext>
            </a:extLst>
          </p:cNvPr>
          <p:cNvSpPr txBox="1"/>
          <p:nvPr/>
        </p:nvSpPr>
        <p:spPr>
          <a:xfrm>
            <a:off x="842681" y="4545105"/>
            <a:ext cx="8812306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STAR         : 20x faster</a:t>
            </a:r>
          </a:p>
          <a:p>
            <a:r>
              <a:rPr lang="en-US" sz="2800" dirty="0"/>
              <a:t>Tophat2   : 6x    less memory (can be run on recent laptop)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78934D-BCF8-2A61-2511-35004A2F08FA}"/>
              </a:ext>
            </a:extLst>
          </p:cNvPr>
          <p:cNvSpPr txBox="1"/>
          <p:nvPr/>
        </p:nvSpPr>
        <p:spPr>
          <a:xfrm>
            <a:off x="9224682" y="396240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Dobin &amp; </a:t>
            </a:r>
            <a:r>
              <a:rPr lang="en-US" dirty="0" err="1"/>
              <a:t>Gingeras</a:t>
            </a:r>
            <a:r>
              <a:rPr lang="en-US" dirty="0"/>
              <a:t> 2013</a:t>
            </a:r>
          </a:p>
        </p:txBody>
      </p:sp>
      <p:pic>
        <p:nvPicPr>
          <p:cNvPr id="3" name="Picture 2" descr="A white rectangular box with black text&#10;&#10;Description automatically generated">
            <a:extLst>
              <a:ext uri="{FF2B5EF4-FFF2-40B4-BE49-F238E27FC236}">
                <a16:creationId xmlns:a16="http://schemas.microsoft.com/office/drawing/2014/main" id="{5EB55CC5-9740-2582-FFBA-0CCF6E985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812" y="1191465"/>
            <a:ext cx="10793505" cy="296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55057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Benchmarking of </a:t>
            </a:r>
            <a:r>
              <a:rPr lang="en-GB" dirty="0" err="1">
                <a:ea typeface="Verdana"/>
                <a:cs typeface="Gill Sans"/>
              </a:rPr>
              <a:t>RNAseq</a:t>
            </a:r>
            <a:r>
              <a:rPr lang="en-GB" dirty="0">
                <a:ea typeface="Verdana"/>
                <a:cs typeface="Gill Sans"/>
              </a:rPr>
              <a:t> aligners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EDF662-5145-AC96-BF9D-A4EF0ABD0E87}"/>
              </a:ext>
            </a:extLst>
          </p:cNvPr>
          <p:cNvSpPr txBox="1"/>
          <p:nvPr/>
        </p:nvSpPr>
        <p:spPr>
          <a:xfrm>
            <a:off x="842681" y="4545105"/>
            <a:ext cx="8812306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STAR         : 20x faster</a:t>
            </a:r>
          </a:p>
          <a:p>
            <a:r>
              <a:rPr lang="en-US" sz="2800" dirty="0"/>
              <a:t>Tophat2   : 6x    less memory (can be run on recent laptop)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78934D-BCF8-2A61-2511-35004A2F08FA}"/>
              </a:ext>
            </a:extLst>
          </p:cNvPr>
          <p:cNvSpPr txBox="1"/>
          <p:nvPr/>
        </p:nvSpPr>
        <p:spPr>
          <a:xfrm>
            <a:off x="9224682" y="396240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Dobin &amp; </a:t>
            </a:r>
            <a:r>
              <a:rPr lang="en-US" dirty="0" err="1"/>
              <a:t>Gingeras</a:t>
            </a:r>
            <a:r>
              <a:rPr lang="en-US" dirty="0"/>
              <a:t> 2013</a:t>
            </a:r>
          </a:p>
        </p:txBody>
      </p:sp>
      <p:pic>
        <p:nvPicPr>
          <p:cNvPr id="3" name="Picture 2" descr="A white rectangular box with black text&#10;&#10;Description automatically generated">
            <a:extLst>
              <a:ext uri="{FF2B5EF4-FFF2-40B4-BE49-F238E27FC236}">
                <a16:creationId xmlns:a16="http://schemas.microsoft.com/office/drawing/2014/main" id="{5EB55CC5-9740-2582-FFBA-0CCF6E985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812" y="1191465"/>
            <a:ext cx="10793505" cy="296003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4DB7D67-CB9A-D98B-663D-50543F113761}"/>
              </a:ext>
            </a:extLst>
          </p:cNvPr>
          <p:cNvSpPr/>
          <p:nvPr/>
        </p:nvSpPr>
        <p:spPr>
          <a:xfrm>
            <a:off x="3424518" y="3007659"/>
            <a:ext cx="744071" cy="33169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1E3779-8CE3-A44C-7AE1-5552C88537E9}"/>
              </a:ext>
            </a:extLst>
          </p:cNvPr>
          <p:cNvSpPr/>
          <p:nvPr/>
        </p:nvSpPr>
        <p:spPr>
          <a:xfrm>
            <a:off x="7440706" y="2998694"/>
            <a:ext cx="744071" cy="33169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B3ADAEE-0C42-EC85-7645-DDE5E7EF890F}"/>
              </a:ext>
            </a:extLst>
          </p:cNvPr>
          <p:cNvSpPr/>
          <p:nvPr/>
        </p:nvSpPr>
        <p:spPr>
          <a:xfrm>
            <a:off x="9932894" y="3007658"/>
            <a:ext cx="744071" cy="33169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23715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Reference index preparation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EDF662-5145-AC96-BF9D-A4EF0ABD0E87}"/>
              </a:ext>
            </a:extLst>
          </p:cNvPr>
          <p:cNvSpPr txBox="1"/>
          <p:nvPr/>
        </p:nvSpPr>
        <p:spPr>
          <a:xfrm>
            <a:off x="842681" y="1604681"/>
            <a:ext cx="8812306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</a:rPr>
              <a:t>Different for each software!</a:t>
            </a:r>
          </a:p>
          <a:p>
            <a:endParaRPr lang="en-US" sz="2800" dirty="0"/>
          </a:p>
          <a:p>
            <a:r>
              <a:rPr lang="en-US" sz="2800" dirty="0"/>
              <a:t>Needs a suitable reference genome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sequence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annotation</a:t>
            </a:r>
          </a:p>
          <a:p>
            <a:pPr marL="457200" indent="-457200">
              <a:buFont typeface="Arial"/>
              <a:buChar char="•"/>
            </a:pPr>
            <a:endParaRPr lang="en-US" sz="2800" dirty="0"/>
          </a:p>
          <a:p>
            <a:r>
              <a:rPr lang="en-US" sz="2400" dirty="0">
                <a:latin typeface="Corbel"/>
                <a:cs typeface="Arial"/>
                <a:hlinkClick r:id="rId3"/>
              </a:rPr>
              <a:t>https://www.ensembl.org/info/data/ftp/index.html</a:t>
            </a:r>
            <a:endParaRPr lang="en-US" sz="2400">
              <a:latin typeface="Corbel"/>
              <a:cs typeface="Arial"/>
            </a:endParaRPr>
          </a:p>
          <a:p>
            <a:endParaRPr lang="en-US" sz="2400" dirty="0">
              <a:latin typeface="Corbel"/>
              <a:cs typeface="Arial"/>
            </a:endParaRPr>
          </a:p>
          <a:p>
            <a:r>
              <a:rPr lang="en-US" sz="2400" dirty="0">
                <a:solidFill>
                  <a:srgbClr val="323232"/>
                </a:solidFill>
                <a:latin typeface="Corbel"/>
                <a:cs typeface="Arial"/>
                <a:hlinkClick r:id="rId4"/>
              </a:rPr>
              <a:t>https://hgdownload.soe.ucsc.edu/downloads.html</a:t>
            </a:r>
            <a:endParaRPr lang="en-US" sz="2400">
              <a:latin typeface="Corbel"/>
              <a:cs typeface="Arial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365940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Genome annotation files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EDF662-5145-AC96-BF9D-A4EF0ABD0E87}"/>
              </a:ext>
            </a:extLst>
          </p:cNvPr>
          <p:cNvSpPr txBox="1"/>
          <p:nvPr/>
        </p:nvSpPr>
        <p:spPr>
          <a:xfrm>
            <a:off x="842681" y="1604681"/>
            <a:ext cx="8812306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/>
              <a:t>Text file describing genomic features</a:t>
            </a:r>
            <a:endParaRPr lang="en-US"/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Gene, CDS, exon, intron, …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Chromosome, start, end, strand, attributes, ...</a:t>
            </a:r>
          </a:p>
          <a:p>
            <a:endParaRPr lang="en-US" sz="2800" dirty="0"/>
          </a:p>
          <a:p>
            <a:r>
              <a:rPr lang="en-US" sz="2800" dirty="0"/>
              <a:t>Most common format: </a:t>
            </a:r>
            <a:r>
              <a:rPr lang="en-US" sz="2800" dirty="0" err="1"/>
              <a:t>gtf</a:t>
            </a:r>
            <a:r>
              <a:rPr lang="en-US" sz="2800" dirty="0"/>
              <a:t> / gff3</a:t>
            </a:r>
          </a:p>
          <a:p>
            <a:r>
              <a:rPr lang="en-US" sz="2400" b="1" dirty="0">
                <a:solidFill>
                  <a:srgbClr val="323232"/>
                </a:solidFill>
                <a:latin typeface="Arial"/>
                <a:cs typeface="Arial"/>
                <a:hlinkClick r:id="rId3"/>
              </a:rPr>
              <a:t>http://www.ensembl.org/info/website/upload/gff.html</a:t>
            </a:r>
            <a:endParaRPr lang="en-US" sz="2400">
              <a:latin typeface="Arial"/>
              <a:cs typeface="Arial"/>
            </a:endParaRPr>
          </a:p>
          <a:p>
            <a:endParaRPr lang="en-US" sz="2800" dirty="0">
              <a:latin typeface="Corbel"/>
              <a:cs typeface="Arial"/>
            </a:endParaRPr>
          </a:p>
          <a:p>
            <a:endParaRPr lang="en-US" sz="2400">
              <a:latin typeface="Corbel"/>
              <a:cs typeface="Arial"/>
            </a:endParaRPr>
          </a:p>
        </p:txBody>
      </p:sp>
      <p:sp>
        <p:nvSpPr>
          <p:cNvPr id="3" name="CustomShape 3">
            <a:extLst>
              <a:ext uri="{FF2B5EF4-FFF2-40B4-BE49-F238E27FC236}">
                <a16:creationId xmlns:a16="http://schemas.microsoft.com/office/drawing/2014/main" id="{0AB24F52-38A2-627F-9F29-E37FD7C1A6B1}"/>
              </a:ext>
            </a:extLst>
          </p:cNvPr>
          <p:cNvSpPr/>
          <p:nvPr/>
        </p:nvSpPr>
        <p:spPr>
          <a:xfrm>
            <a:off x="543805" y="4771906"/>
            <a:ext cx="18057240" cy="245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00" b="0" strike="noStrike" spc="-1" dirty="0">
                <a:latin typeface="Monospace"/>
              </a:rPr>
              <a:t>MT	</a:t>
            </a:r>
            <a:r>
              <a:rPr lang="en-US" sz="1300" b="0" strike="noStrike" spc="-1" dirty="0" err="1">
                <a:latin typeface="Monospace"/>
              </a:rPr>
              <a:t>RefSeq</a:t>
            </a:r>
            <a:r>
              <a:rPr lang="en-US" sz="1300" b="0" strike="noStrike" spc="-1" dirty="0">
                <a:latin typeface="Monospace"/>
              </a:rPr>
              <a:t>	gene			2751	3707	.	+	.	</a:t>
            </a:r>
            <a:r>
              <a:rPr lang="en-US" sz="1300" b="0" strike="noStrike" spc="-1" dirty="0" err="1">
                <a:latin typeface="Monospace"/>
              </a:rPr>
              <a:t>gene_id</a:t>
            </a:r>
            <a:r>
              <a:rPr lang="en-US" sz="1300" b="0" strike="noStrike" spc="-1" dirty="0">
                <a:latin typeface="Monospace"/>
              </a:rPr>
              <a:t> "ENSMUSG00000064341"; </a:t>
            </a:r>
            <a:r>
              <a:rPr lang="en-US" sz="1300" b="0" strike="noStrike" spc="-1" dirty="0" err="1">
                <a:latin typeface="Monospace"/>
              </a:rPr>
              <a:t>gene_version</a:t>
            </a:r>
            <a:r>
              <a:rPr lang="en-US" sz="1300" b="0" strike="noStrike" spc="-1" dirty="0">
                <a:latin typeface="Monospace"/>
              </a:rPr>
              <a:t> "1"...</a:t>
            </a:r>
            <a:endParaRPr lang="en-US" sz="1300" b="0" strike="noStrike" spc="-1" dirty="0">
              <a:latin typeface="Arial"/>
            </a:endParaRPr>
          </a:p>
          <a:p>
            <a:r>
              <a:rPr lang="en-US" sz="1300" b="0" strike="noStrike" spc="-1" dirty="0">
                <a:latin typeface="Monospace"/>
              </a:rPr>
              <a:t>MT	</a:t>
            </a:r>
            <a:r>
              <a:rPr lang="en-US" sz="1300" b="0" strike="noStrike" spc="-1" dirty="0" err="1">
                <a:latin typeface="Monospace"/>
              </a:rPr>
              <a:t>RefSeq</a:t>
            </a:r>
            <a:r>
              <a:rPr lang="en-US" sz="1300" b="0" strike="noStrike" spc="-1" dirty="0">
                <a:latin typeface="Monospace"/>
              </a:rPr>
              <a:t>	transcript	</a:t>
            </a:r>
            <a:r>
              <a:rPr lang="en-US" sz="1300" spc="-1" dirty="0">
                <a:latin typeface="Monospace"/>
              </a:rPr>
              <a:t>                                                </a:t>
            </a:r>
            <a:r>
              <a:rPr lang="en-US" sz="1300" b="0" strike="noStrike" spc="-1" dirty="0">
                <a:latin typeface="Monospace"/>
              </a:rPr>
              <a:t>2751	3707	.	+	.	</a:t>
            </a:r>
            <a:r>
              <a:rPr lang="en-US" sz="1300" b="0" strike="noStrike" spc="-1" dirty="0" err="1">
                <a:latin typeface="Monospace"/>
              </a:rPr>
              <a:t>gene_id</a:t>
            </a:r>
            <a:r>
              <a:rPr lang="en-US" sz="1300" b="0" strike="noStrike" spc="-1" dirty="0">
                <a:latin typeface="Monospace"/>
              </a:rPr>
              <a:t> "ENSMUSG00000064341"; </a:t>
            </a:r>
            <a:r>
              <a:rPr lang="en-US" sz="1300" b="0" strike="noStrike" spc="-1" dirty="0" err="1">
                <a:latin typeface="Monospace"/>
              </a:rPr>
              <a:t>gene_version</a:t>
            </a:r>
            <a:r>
              <a:rPr lang="en-US" sz="1300" b="0" strike="noStrike" spc="-1" dirty="0">
                <a:latin typeface="Monospace"/>
              </a:rPr>
              <a:t> "1";</a:t>
            </a:r>
            <a:endParaRPr lang="en-US" sz="1300" b="0" strike="noStrike" spc="-1" dirty="0">
              <a:latin typeface="Arial"/>
            </a:endParaRPr>
          </a:p>
          <a:p>
            <a:r>
              <a:rPr lang="en-US" sz="1300" b="0" strike="noStrike" spc="-1" dirty="0">
                <a:latin typeface="Monospace"/>
              </a:rPr>
              <a:t>MT	</a:t>
            </a:r>
            <a:r>
              <a:rPr lang="en-US" sz="1300" b="0" strike="noStrike" spc="-1" dirty="0" err="1">
                <a:latin typeface="Monospace"/>
              </a:rPr>
              <a:t>RefSeq</a:t>
            </a:r>
            <a:r>
              <a:rPr lang="en-US" sz="1300" b="0" strike="noStrike" spc="-1" dirty="0">
                <a:latin typeface="Monospace"/>
              </a:rPr>
              <a:t>	exon			2751	3707	.	+	.	</a:t>
            </a:r>
            <a:r>
              <a:rPr lang="en-US" sz="1300" b="0" strike="noStrike" spc="-1" dirty="0" err="1">
                <a:latin typeface="Monospace"/>
              </a:rPr>
              <a:t>gene_id</a:t>
            </a:r>
            <a:r>
              <a:rPr lang="en-US" sz="1300" b="0" strike="noStrike" spc="-1" dirty="0">
                <a:latin typeface="Monospace"/>
              </a:rPr>
              <a:t> "ENSMUSG00000064341"; </a:t>
            </a:r>
            <a:r>
              <a:rPr lang="en-US" sz="1300" b="0" strike="noStrike" spc="-1" dirty="0" err="1">
                <a:latin typeface="Monospace"/>
              </a:rPr>
              <a:t>gene_version</a:t>
            </a:r>
            <a:r>
              <a:rPr lang="en-US" sz="1300" b="0" strike="noStrike" spc="-1" dirty="0">
                <a:latin typeface="Monospace"/>
              </a:rPr>
              <a:t> "1";</a:t>
            </a:r>
            <a:r>
              <a:rPr lang="en-US" sz="1300" spc="-1" dirty="0">
                <a:latin typeface="Monospace"/>
              </a:rPr>
              <a:t> </a:t>
            </a:r>
            <a:r>
              <a:rPr lang="en-US" sz="1300" b="0" strike="noStrike" spc="-1" dirty="0">
                <a:latin typeface="Monospace"/>
              </a:rPr>
              <a:t> </a:t>
            </a:r>
            <a:r>
              <a:rPr lang="en-US" sz="1300" b="0" strike="noStrike" spc="-1" dirty="0" err="1">
                <a:latin typeface="Monospace"/>
              </a:rPr>
              <a:t>transcript_support_level</a:t>
            </a:r>
            <a:r>
              <a:rPr lang="en-US" sz="1300" b="0" strike="noStrike" spc="-1" dirty="0">
                <a:latin typeface="Monospace"/>
              </a:rPr>
              <a:t> "NA";</a:t>
            </a:r>
            <a:endParaRPr lang="en-US" sz="1300" b="0" strike="noStrike" spc="-1" dirty="0">
              <a:latin typeface="Arial"/>
            </a:endParaRPr>
          </a:p>
          <a:p>
            <a:r>
              <a:rPr lang="en-US" sz="1300" b="0" strike="noStrike" spc="-1" dirty="0">
                <a:latin typeface="Monospace"/>
              </a:rPr>
              <a:t>MT	</a:t>
            </a:r>
            <a:r>
              <a:rPr lang="en-US" sz="1300" b="0" strike="noStrike" spc="-1" dirty="0" err="1">
                <a:latin typeface="Monospace"/>
              </a:rPr>
              <a:t>RefSeq</a:t>
            </a:r>
            <a:r>
              <a:rPr lang="en-US" sz="1300" b="0" strike="noStrike" spc="-1" dirty="0">
                <a:latin typeface="Monospace"/>
              </a:rPr>
              <a:t>	CDS			2751	3704	.	+	0	</a:t>
            </a:r>
            <a:r>
              <a:rPr lang="en-US" sz="1300" b="0" strike="noStrike" spc="-1" dirty="0" err="1">
                <a:latin typeface="Monospace"/>
              </a:rPr>
              <a:t>gene_id</a:t>
            </a:r>
            <a:r>
              <a:rPr lang="en-US" sz="1300" b="0" strike="noStrike" spc="-1" dirty="0">
                <a:latin typeface="Monospace"/>
              </a:rPr>
              <a:t> "ENSMUSG00000064341"; </a:t>
            </a:r>
            <a:r>
              <a:rPr lang="en-US" sz="1300" b="0" strike="noStrike" spc="-1" dirty="0" err="1">
                <a:latin typeface="Monospace"/>
              </a:rPr>
              <a:t>gene_version</a:t>
            </a:r>
            <a:r>
              <a:rPr lang="en-US" sz="1300" b="0" strike="noStrike" spc="-1" dirty="0">
                <a:latin typeface="Monospace"/>
              </a:rPr>
              <a:t> "1";</a:t>
            </a:r>
            <a:r>
              <a:rPr lang="en-US" sz="1300" spc="-1" dirty="0">
                <a:latin typeface="Monospace"/>
              </a:rPr>
              <a:t> </a:t>
            </a:r>
            <a:r>
              <a:rPr lang="en-US" sz="1300" b="0" strike="noStrike" spc="-1" dirty="0">
                <a:latin typeface="Monospace"/>
              </a:rPr>
              <a:t> </a:t>
            </a:r>
            <a:r>
              <a:rPr lang="en-US" sz="1300" b="0" strike="noStrike" spc="-1" dirty="0" err="1">
                <a:latin typeface="Monospace"/>
              </a:rPr>
              <a:t>transcript_support_level</a:t>
            </a:r>
            <a:r>
              <a:rPr lang="en-US" sz="1300" b="0" strike="noStrike" spc="-1" dirty="0">
                <a:latin typeface="Monospace"/>
              </a:rPr>
              <a:t> "NA";</a:t>
            </a:r>
            <a:endParaRPr lang="en-US" sz="1300" b="0" strike="noStrike" spc="-1" dirty="0">
              <a:latin typeface="Arial"/>
            </a:endParaRPr>
          </a:p>
          <a:p>
            <a:r>
              <a:rPr lang="en-US" sz="1300" b="0" strike="noStrike" spc="-1" dirty="0">
                <a:latin typeface="Monospace"/>
              </a:rPr>
              <a:t>MT	</a:t>
            </a:r>
            <a:r>
              <a:rPr lang="en-US" sz="1300" b="0" strike="noStrike" spc="-1" dirty="0" err="1">
                <a:latin typeface="Monospace"/>
              </a:rPr>
              <a:t>RefSeq</a:t>
            </a:r>
            <a:r>
              <a:rPr lang="en-US" sz="1300" b="0" strike="noStrike" spc="-1" dirty="0">
                <a:latin typeface="Monospace"/>
              </a:rPr>
              <a:t>	</a:t>
            </a:r>
            <a:r>
              <a:rPr lang="en-US" sz="1300" b="0" strike="noStrike" spc="-1" dirty="0" err="1">
                <a:latin typeface="Monospace"/>
              </a:rPr>
              <a:t>start_codon</a:t>
            </a:r>
            <a:r>
              <a:rPr lang="en-US" sz="1300" b="0" strike="noStrike" spc="-1" dirty="0">
                <a:latin typeface="Monospace"/>
              </a:rPr>
              <a:t>	</a:t>
            </a:r>
            <a:r>
              <a:rPr lang="en-US" sz="1300" spc="-1" dirty="0">
                <a:latin typeface="Monospace"/>
              </a:rPr>
              <a:t>                                                </a:t>
            </a:r>
            <a:r>
              <a:rPr lang="en-US" sz="1300" b="0" strike="noStrike" spc="-1" dirty="0">
                <a:latin typeface="Monospace"/>
              </a:rPr>
              <a:t>2751	2753	.	+	0	</a:t>
            </a:r>
            <a:r>
              <a:rPr lang="en-US" sz="1300" b="0" strike="noStrike" spc="-1" dirty="0" err="1">
                <a:latin typeface="Monospace"/>
              </a:rPr>
              <a:t>gene_id</a:t>
            </a:r>
            <a:r>
              <a:rPr lang="en-US" sz="1300" b="0" strike="noStrike" spc="-1" dirty="0">
                <a:latin typeface="Monospace"/>
              </a:rPr>
              <a:t> "ENSMUSG00000064341"; </a:t>
            </a:r>
            <a:r>
              <a:rPr lang="en-US" sz="1300" b="0" strike="noStrike" spc="-1" dirty="0" err="1">
                <a:latin typeface="Monospace"/>
              </a:rPr>
              <a:t>gene_vers</a:t>
            </a:r>
            <a:endParaRPr lang="en-US" sz="1300" b="0" strike="noStrike" spc="-1" dirty="0" err="1">
              <a:latin typeface="Arial"/>
              <a:cs typeface="Arial"/>
            </a:endParaRPr>
          </a:p>
          <a:p>
            <a:r>
              <a:rPr lang="en-US" sz="1300" b="0" strike="noStrike" spc="-1" dirty="0">
                <a:latin typeface="Monospace"/>
              </a:rPr>
              <a:t>MT	</a:t>
            </a:r>
            <a:r>
              <a:rPr lang="en-US" sz="1300" b="0" strike="noStrike" spc="-1" dirty="0" err="1">
                <a:latin typeface="Monospace"/>
              </a:rPr>
              <a:t>RefSeq</a:t>
            </a:r>
            <a:r>
              <a:rPr lang="en-US" sz="1300" b="0" strike="noStrike" spc="-1" dirty="0">
                <a:latin typeface="Monospace"/>
              </a:rPr>
              <a:t>	</a:t>
            </a:r>
            <a:r>
              <a:rPr lang="en-US" sz="1300" b="0" strike="noStrike" spc="-1" dirty="0" err="1">
                <a:latin typeface="Monospace"/>
              </a:rPr>
              <a:t>stop_codon</a:t>
            </a:r>
            <a:r>
              <a:rPr lang="en-US" sz="1300" b="0" strike="noStrike" spc="-1" dirty="0">
                <a:latin typeface="Monospace"/>
              </a:rPr>
              <a:t>	</a:t>
            </a:r>
            <a:r>
              <a:rPr lang="en-US" sz="1300" spc="-1" dirty="0">
                <a:latin typeface="Monospace"/>
              </a:rPr>
              <a:t>                                                </a:t>
            </a:r>
            <a:r>
              <a:rPr lang="en-US" sz="1300" b="0" strike="noStrike" spc="-1" dirty="0">
                <a:latin typeface="Monospace"/>
              </a:rPr>
              <a:t>3705	3707	.	+	0	</a:t>
            </a:r>
            <a:r>
              <a:rPr lang="en-US" sz="1300" b="0" strike="noStrike" spc="-1" dirty="0" err="1">
                <a:latin typeface="Monospace"/>
              </a:rPr>
              <a:t>gene_id</a:t>
            </a:r>
            <a:r>
              <a:rPr lang="en-US" sz="1300" b="0" strike="noStrike" spc="-1" dirty="0">
                <a:latin typeface="Monospace"/>
              </a:rPr>
              <a:t> "ENSMUSG00000064341"; </a:t>
            </a:r>
            <a:r>
              <a:rPr lang="en-US" sz="1300" b="0" strike="noStrike" spc="-1" dirty="0" err="1">
                <a:latin typeface="Monospace"/>
              </a:rPr>
              <a:t>gene_vers</a:t>
            </a:r>
            <a:endParaRPr lang="en-US" sz="1300" b="0" strike="noStrike" spc="-1" dirty="0" err="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3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936196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&#10;&#10;Description automatically generated">
            <a:extLst>
              <a:ext uri="{FF2B5EF4-FFF2-40B4-BE49-F238E27FC236}">
                <a16:creationId xmlns:a16="http://schemas.microsoft.com/office/drawing/2014/main" id="{67AFF9A0-B0E9-0060-ADF8-6E6C391769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745"/>
          <a:stretch/>
        </p:blipFill>
        <p:spPr>
          <a:xfrm>
            <a:off x="1416423" y="1559859"/>
            <a:ext cx="9144008" cy="52981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Most mapper produce SAM files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1FBEBD-6DF0-B778-051B-181BF3BDFC09}"/>
              </a:ext>
            </a:extLst>
          </p:cNvPr>
          <p:cNvSpPr txBox="1"/>
          <p:nvPr/>
        </p:nvSpPr>
        <p:spPr>
          <a:xfrm>
            <a:off x="1066799" y="1102658"/>
            <a:ext cx="64008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323232"/>
                </a:solidFill>
                <a:latin typeface="Arial"/>
                <a:cs typeface="Arial"/>
                <a:hlinkClick r:id="rId4"/>
              </a:rPr>
              <a:t>https://samtools.github.io/hts-specs/SAMv1.pdf</a:t>
            </a:r>
            <a:endParaRPr lang="en-US">
              <a:latin typeface="Arial"/>
              <a:cs typeface="Arial"/>
            </a:endParaRPr>
          </a:p>
          <a:p>
            <a:pPr algn="l"/>
            <a:endParaRPr lang="en-US" dirty="0"/>
          </a:p>
          <a:p>
            <a:r>
              <a:rPr lang="en-US" dirty="0"/>
              <a:t>Each line contain mapping information about a single read</a:t>
            </a:r>
          </a:p>
        </p:txBody>
      </p:sp>
    </p:spTree>
    <p:extLst>
      <p:ext uri="{BB962C8B-B14F-4D97-AF65-F5344CB8AC3E}">
        <p14:creationId xmlns:p14="http://schemas.microsoft.com/office/powerpoint/2010/main" val="197363138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Most mapper produce SAM files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1FBEBD-6DF0-B778-051B-181BF3BDFC09}"/>
              </a:ext>
            </a:extLst>
          </p:cNvPr>
          <p:cNvSpPr txBox="1"/>
          <p:nvPr/>
        </p:nvSpPr>
        <p:spPr>
          <a:xfrm>
            <a:off x="1066799" y="1102658"/>
            <a:ext cx="64008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323232"/>
                </a:solidFill>
                <a:latin typeface="Arial"/>
                <a:cs typeface="Arial"/>
                <a:hlinkClick r:id="rId3"/>
              </a:rPr>
              <a:t>https://samtools.github.io/hts-specs/SAMv1.pdf</a:t>
            </a:r>
            <a:endParaRPr lang="en-US">
              <a:latin typeface="Arial"/>
              <a:cs typeface="Arial"/>
            </a:endParaRPr>
          </a:p>
          <a:p>
            <a:pPr algn="l"/>
            <a:endParaRPr lang="en-US" dirty="0"/>
          </a:p>
          <a:p>
            <a:endParaRPr lang="en-US" dirty="0"/>
          </a:p>
        </p:txBody>
      </p:sp>
      <p:pic>
        <p:nvPicPr>
          <p:cNvPr id="3" name="Picture 2" descr="A white paper with black text&#10;&#10;Description automatically generated">
            <a:extLst>
              <a:ext uri="{FF2B5EF4-FFF2-40B4-BE49-F238E27FC236}">
                <a16:creationId xmlns:a16="http://schemas.microsoft.com/office/drawing/2014/main" id="{FC1F13BA-5A5B-68EC-5704-00623B3F9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82" y="1562100"/>
            <a:ext cx="9144000" cy="4038600"/>
          </a:xfrm>
          <a:prstGeom prst="rect">
            <a:avLst/>
          </a:prstGeom>
        </p:spPr>
      </p:pic>
      <p:sp>
        <p:nvSpPr>
          <p:cNvPr id="4" name="CustomShape 3">
            <a:extLst>
              <a:ext uri="{FF2B5EF4-FFF2-40B4-BE49-F238E27FC236}">
                <a16:creationId xmlns:a16="http://schemas.microsoft.com/office/drawing/2014/main" id="{8F7F13F8-6E31-CC7F-14AE-3D8C7205B003}"/>
              </a:ext>
            </a:extLst>
          </p:cNvPr>
          <p:cNvSpPr/>
          <p:nvPr/>
        </p:nvSpPr>
        <p:spPr>
          <a:xfrm>
            <a:off x="1066800" y="5737214"/>
            <a:ext cx="8911080" cy="11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323232"/>
                </a:solidFill>
                <a:latin typeface="Corbel"/>
                <a:ea typeface="DejaVu Sans"/>
              </a:rPr>
              <a:t>Example, flag 83 = </a:t>
            </a:r>
            <a:r>
              <a:rPr lang="en-US" sz="1800" b="0" strike="noStrike" spc="-1" dirty="0">
                <a:solidFill>
                  <a:srgbClr val="323232"/>
                </a:solidFill>
                <a:latin typeface="Corbel"/>
                <a:ea typeface="DejaVu Sans"/>
              </a:rPr>
              <a:t>64+16+2+1 means it's first read (0x40) of pair-end reads (0x1) and it's mapped on minus strand (0x10) and both reads mapped (0x2).</a:t>
            </a:r>
            <a:endParaRPr lang="en-US" sz="1800" b="0" strike="noStrike" spc="-1" dirty="0">
              <a:latin typeface="Corbe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323232"/>
                </a:solidFill>
                <a:latin typeface="Corbel"/>
                <a:ea typeface="DejaVu Sans"/>
              </a:rPr>
              <a:t>https://broadinstitute.github.io/picard/explain-flags.html</a:t>
            </a:r>
            <a:endParaRPr lang="en-US" sz="1800" b="0" strike="noStrike" spc="-1" dirty="0">
              <a:latin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69126182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Most mapper produce SAM files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1FBEBD-6DF0-B778-051B-181BF3BDFC09}"/>
              </a:ext>
            </a:extLst>
          </p:cNvPr>
          <p:cNvSpPr txBox="1"/>
          <p:nvPr/>
        </p:nvSpPr>
        <p:spPr>
          <a:xfrm>
            <a:off x="1066799" y="1102658"/>
            <a:ext cx="7091082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323232"/>
                </a:solidFill>
                <a:latin typeface="Arial"/>
                <a:cs typeface="Arial"/>
                <a:hlinkClick r:id="rId3"/>
              </a:rPr>
              <a:t>https://samtools.github.io/hts-specs/SAMv1.pdf</a:t>
            </a:r>
            <a:endParaRPr lang="en-US">
              <a:latin typeface="Arial"/>
              <a:cs typeface="Arial"/>
            </a:endParaRPr>
          </a:p>
          <a:p>
            <a:pPr algn="l"/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Big files: ideally compress in BAM file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Can be sorted and indexed for easy access by post-processing software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err="1"/>
              <a:t>multiQC</a:t>
            </a:r>
            <a:r>
              <a:rPr lang="en-US" dirty="0"/>
              <a:t> can grab interesting information from a folder containing SAM/BAM files </a:t>
            </a:r>
          </a:p>
          <a:p>
            <a:r>
              <a:rPr lang="en-US" dirty="0"/>
              <a:t>                 (as well as the other files created by the mapping software)</a:t>
            </a:r>
          </a:p>
        </p:txBody>
      </p:sp>
    </p:spTree>
    <p:extLst>
      <p:ext uri="{BB962C8B-B14F-4D97-AF65-F5344CB8AC3E}">
        <p14:creationId xmlns:p14="http://schemas.microsoft.com/office/powerpoint/2010/main" val="333864577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After mapping: counting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EDF662-5145-AC96-BF9D-A4EF0ABD0E87}"/>
              </a:ext>
            </a:extLst>
          </p:cNvPr>
          <p:cNvSpPr txBox="1"/>
          <p:nvPr/>
        </p:nvSpPr>
        <p:spPr>
          <a:xfrm>
            <a:off x="842681" y="1604681"/>
            <a:ext cx="97536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err="1">
                <a:latin typeface="Corbel"/>
                <a:cs typeface="Arial"/>
              </a:rPr>
              <a:t>Pseudoaligner</a:t>
            </a:r>
            <a:r>
              <a:rPr lang="en-US" sz="2400" b="1" dirty="0">
                <a:latin typeface="Corbel"/>
                <a:cs typeface="Arial"/>
              </a:rPr>
              <a:t>:</a:t>
            </a:r>
            <a:r>
              <a:rPr lang="en-US" sz="2400" dirty="0">
                <a:latin typeface="Corbel"/>
                <a:cs typeface="Arial"/>
              </a:rPr>
              <a:t> transcript-level expression quantification</a:t>
            </a:r>
          </a:p>
          <a:p>
            <a:endParaRPr lang="en-US" sz="2400" dirty="0">
              <a:latin typeface="Corbel"/>
              <a:cs typeface="Arial"/>
            </a:endParaRPr>
          </a:p>
          <a:p>
            <a:r>
              <a:rPr lang="en-US" sz="2400" b="1" dirty="0">
                <a:latin typeface="Corbel"/>
                <a:cs typeface="Arial"/>
              </a:rPr>
              <a:t>Aligner:</a:t>
            </a:r>
            <a:r>
              <a:rPr lang="en-US" sz="2400" dirty="0">
                <a:latin typeface="Corbel"/>
                <a:cs typeface="Arial"/>
              </a:rPr>
              <a:t> we need to subsequently estimate expression from mapped reads</a:t>
            </a:r>
          </a:p>
        </p:txBody>
      </p:sp>
    </p:spTree>
    <p:extLst>
      <p:ext uri="{BB962C8B-B14F-4D97-AF65-F5344CB8AC3E}">
        <p14:creationId xmlns:p14="http://schemas.microsoft.com/office/powerpoint/2010/main" val="22722655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Counting: fundamental problems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EDF662-5145-AC96-BF9D-A4EF0ABD0E87}"/>
              </a:ext>
            </a:extLst>
          </p:cNvPr>
          <p:cNvSpPr txBox="1"/>
          <p:nvPr/>
        </p:nvSpPr>
        <p:spPr>
          <a:xfrm>
            <a:off x="842681" y="1604681"/>
            <a:ext cx="97536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>
                <a:latin typeface="Corbel"/>
                <a:cs typeface="Arial"/>
              </a:rPr>
              <a:t>Overlapping genes</a:t>
            </a:r>
            <a:endParaRPr lang="en-US" sz="3200">
              <a:latin typeface="Corbel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A2557F-6A20-E092-AD8E-C4217D38042F}"/>
              </a:ext>
            </a:extLst>
          </p:cNvPr>
          <p:cNvSpPr txBox="1"/>
          <p:nvPr/>
        </p:nvSpPr>
        <p:spPr>
          <a:xfrm>
            <a:off x="842681" y="3645256"/>
            <a:ext cx="97536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>
                <a:latin typeface="Corbel"/>
                <a:cs typeface="Arial"/>
              </a:rPr>
              <a:t>Multi-mapping reads</a:t>
            </a:r>
            <a:endParaRPr lang="en-US" sz="240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4D2436-4261-79AE-6BF0-DC104DB23BC7}"/>
              </a:ext>
            </a:extLst>
          </p:cNvPr>
          <p:cNvGrpSpPr/>
          <p:nvPr/>
        </p:nvGrpSpPr>
        <p:grpSpPr>
          <a:xfrm>
            <a:off x="1606447" y="2418780"/>
            <a:ext cx="4718880" cy="993240"/>
            <a:chOff x="907200" y="1635120"/>
            <a:chExt cx="4718880" cy="993240"/>
          </a:xfrm>
        </p:grpSpPr>
        <p:sp>
          <p:nvSpPr>
            <p:cNvPr id="5" name="CustomShape 2">
              <a:extLst>
                <a:ext uri="{FF2B5EF4-FFF2-40B4-BE49-F238E27FC236}">
                  <a16:creationId xmlns:a16="http://schemas.microsoft.com/office/drawing/2014/main" id="{E93911B8-9DAA-9BB0-9320-FFA7CF8453B8}"/>
                </a:ext>
              </a:extLst>
            </p:cNvPr>
            <p:cNvSpPr/>
            <p:nvPr/>
          </p:nvSpPr>
          <p:spPr>
            <a:xfrm>
              <a:off x="1684440" y="2329200"/>
              <a:ext cx="1869120" cy="9396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6" name="CustomShape 3">
              <a:extLst>
                <a:ext uri="{FF2B5EF4-FFF2-40B4-BE49-F238E27FC236}">
                  <a16:creationId xmlns:a16="http://schemas.microsoft.com/office/drawing/2014/main" id="{3352E625-A157-B566-ED94-3CB6A55B04ED}"/>
                </a:ext>
              </a:extLst>
            </p:cNvPr>
            <p:cNvSpPr/>
            <p:nvPr/>
          </p:nvSpPr>
          <p:spPr>
            <a:xfrm>
              <a:off x="2970360" y="2427120"/>
              <a:ext cx="1869120" cy="9396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7" name="CustomShape 4">
              <a:extLst>
                <a:ext uri="{FF2B5EF4-FFF2-40B4-BE49-F238E27FC236}">
                  <a16:creationId xmlns:a16="http://schemas.microsoft.com/office/drawing/2014/main" id="{9DA53F0B-7592-A532-18EC-5E1AC1DD3525}"/>
                </a:ext>
              </a:extLst>
            </p:cNvPr>
            <p:cNvSpPr/>
            <p:nvPr/>
          </p:nvSpPr>
          <p:spPr>
            <a:xfrm>
              <a:off x="907200" y="2198520"/>
              <a:ext cx="844200" cy="3322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323232"/>
                  </a:solidFill>
                  <a:latin typeface="Arial"/>
                  <a:ea typeface="DejaVu Sans"/>
                </a:rPr>
                <a:t>Gene 1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8" name="CustomShape 5">
              <a:extLst>
                <a:ext uri="{FF2B5EF4-FFF2-40B4-BE49-F238E27FC236}">
                  <a16:creationId xmlns:a16="http://schemas.microsoft.com/office/drawing/2014/main" id="{0F098337-E84F-1218-71B8-6865DDFE3BEA}"/>
                </a:ext>
              </a:extLst>
            </p:cNvPr>
            <p:cNvSpPr/>
            <p:nvPr/>
          </p:nvSpPr>
          <p:spPr>
            <a:xfrm>
              <a:off x="4781880" y="2296080"/>
              <a:ext cx="844200" cy="3322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323232"/>
                  </a:solidFill>
                  <a:latin typeface="Arial"/>
                  <a:ea typeface="DejaVu Sans"/>
                </a:rPr>
                <a:t>Gene 2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9" name="CustomShape 6">
              <a:extLst>
                <a:ext uri="{FF2B5EF4-FFF2-40B4-BE49-F238E27FC236}">
                  <a16:creationId xmlns:a16="http://schemas.microsoft.com/office/drawing/2014/main" id="{94B1E7F3-A934-B7DE-258C-0559016BE361}"/>
                </a:ext>
              </a:extLst>
            </p:cNvPr>
            <p:cNvSpPr/>
            <p:nvPr/>
          </p:nvSpPr>
          <p:spPr>
            <a:xfrm>
              <a:off x="1783080" y="163512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CustomShape 7">
              <a:extLst>
                <a:ext uri="{FF2B5EF4-FFF2-40B4-BE49-F238E27FC236}">
                  <a16:creationId xmlns:a16="http://schemas.microsoft.com/office/drawing/2014/main" id="{171DDE74-4B5F-0AFC-6E26-50394001CF87}"/>
                </a:ext>
              </a:extLst>
            </p:cNvPr>
            <p:cNvSpPr/>
            <p:nvPr/>
          </p:nvSpPr>
          <p:spPr>
            <a:xfrm>
              <a:off x="1935720" y="178776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CustomShape 8">
              <a:extLst>
                <a:ext uri="{FF2B5EF4-FFF2-40B4-BE49-F238E27FC236}">
                  <a16:creationId xmlns:a16="http://schemas.microsoft.com/office/drawing/2014/main" id="{C72C7759-E532-BD70-30BB-D87B7A997A83}"/>
                </a:ext>
              </a:extLst>
            </p:cNvPr>
            <p:cNvSpPr/>
            <p:nvPr/>
          </p:nvSpPr>
          <p:spPr>
            <a:xfrm>
              <a:off x="2088000" y="194004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CustomShape 9">
              <a:extLst>
                <a:ext uri="{FF2B5EF4-FFF2-40B4-BE49-F238E27FC236}">
                  <a16:creationId xmlns:a16="http://schemas.microsoft.com/office/drawing/2014/main" id="{0AB7EC89-0E9A-8183-50DC-BD3AB5C89E0E}"/>
                </a:ext>
              </a:extLst>
            </p:cNvPr>
            <p:cNvSpPr/>
            <p:nvPr/>
          </p:nvSpPr>
          <p:spPr>
            <a:xfrm>
              <a:off x="2240280" y="209232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CustomShape 10">
              <a:extLst>
                <a:ext uri="{FF2B5EF4-FFF2-40B4-BE49-F238E27FC236}">
                  <a16:creationId xmlns:a16="http://schemas.microsoft.com/office/drawing/2014/main" id="{7F3F4ED6-A5D3-AC5F-4B84-149E6188D0AE}"/>
                </a:ext>
              </a:extLst>
            </p:cNvPr>
            <p:cNvSpPr/>
            <p:nvPr/>
          </p:nvSpPr>
          <p:spPr>
            <a:xfrm>
              <a:off x="2356200" y="178776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CustomShape 11">
              <a:extLst>
                <a:ext uri="{FF2B5EF4-FFF2-40B4-BE49-F238E27FC236}">
                  <a16:creationId xmlns:a16="http://schemas.microsoft.com/office/drawing/2014/main" id="{FEA27F14-4C4E-E435-FF6F-C05BC0BD6232}"/>
                </a:ext>
              </a:extLst>
            </p:cNvPr>
            <p:cNvSpPr/>
            <p:nvPr/>
          </p:nvSpPr>
          <p:spPr>
            <a:xfrm>
              <a:off x="1783080" y="209232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CustomShape 12">
              <a:extLst>
                <a:ext uri="{FF2B5EF4-FFF2-40B4-BE49-F238E27FC236}">
                  <a16:creationId xmlns:a16="http://schemas.microsoft.com/office/drawing/2014/main" id="{379E1CC1-3D1A-49C7-E0A5-673E0AD12D6F}"/>
                </a:ext>
              </a:extLst>
            </p:cNvPr>
            <p:cNvSpPr/>
            <p:nvPr/>
          </p:nvSpPr>
          <p:spPr>
            <a:xfrm>
              <a:off x="2392920" y="224496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CustomShape 13">
              <a:extLst>
                <a:ext uri="{FF2B5EF4-FFF2-40B4-BE49-F238E27FC236}">
                  <a16:creationId xmlns:a16="http://schemas.microsoft.com/office/drawing/2014/main" id="{16399098-831A-5B54-27D6-D16D20E997D9}"/>
                </a:ext>
              </a:extLst>
            </p:cNvPr>
            <p:cNvSpPr/>
            <p:nvPr/>
          </p:nvSpPr>
          <p:spPr>
            <a:xfrm>
              <a:off x="2801160" y="20923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CustomShape 14">
              <a:extLst>
                <a:ext uri="{FF2B5EF4-FFF2-40B4-BE49-F238E27FC236}">
                  <a16:creationId xmlns:a16="http://schemas.microsoft.com/office/drawing/2014/main" id="{FC81C9D2-6F9C-5807-B260-67837A32BACB}"/>
                </a:ext>
              </a:extLst>
            </p:cNvPr>
            <p:cNvSpPr/>
            <p:nvPr/>
          </p:nvSpPr>
          <p:spPr>
            <a:xfrm>
              <a:off x="3047760" y="22417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CustomShape 15">
              <a:extLst>
                <a:ext uri="{FF2B5EF4-FFF2-40B4-BE49-F238E27FC236}">
                  <a16:creationId xmlns:a16="http://schemas.microsoft.com/office/drawing/2014/main" id="{849BF368-93EC-5FE3-2D88-0D3517AE69B8}"/>
                </a:ext>
              </a:extLst>
            </p:cNvPr>
            <p:cNvSpPr/>
            <p:nvPr/>
          </p:nvSpPr>
          <p:spPr>
            <a:xfrm>
              <a:off x="3161160" y="195948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CustomShape 16">
              <a:extLst>
                <a:ext uri="{FF2B5EF4-FFF2-40B4-BE49-F238E27FC236}">
                  <a16:creationId xmlns:a16="http://schemas.microsoft.com/office/drawing/2014/main" id="{ED132E62-E143-1569-7B14-E189BE09F491}"/>
                </a:ext>
              </a:extLst>
            </p:cNvPr>
            <p:cNvSpPr/>
            <p:nvPr/>
          </p:nvSpPr>
          <p:spPr>
            <a:xfrm>
              <a:off x="2965680" y="18313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CustomShape 17">
              <a:extLst>
                <a:ext uri="{FF2B5EF4-FFF2-40B4-BE49-F238E27FC236}">
                  <a16:creationId xmlns:a16="http://schemas.microsoft.com/office/drawing/2014/main" id="{5CF58A1D-D46E-3D74-3CB4-E98EE1CF0EB3}"/>
                </a:ext>
              </a:extLst>
            </p:cNvPr>
            <p:cNvSpPr/>
            <p:nvPr/>
          </p:nvSpPr>
          <p:spPr>
            <a:xfrm>
              <a:off x="3402720" y="20923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CustomShape 18">
              <a:extLst>
                <a:ext uri="{FF2B5EF4-FFF2-40B4-BE49-F238E27FC236}">
                  <a16:creationId xmlns:a16="http://schemas.microsoft.com/office/drawing/2014/main" id="{BD2A05E5-8F87-BF61-5D82-15BB8D72519D}"/>
                </a:ext>
              </a:extLst>
            </p:cNvPr>
            <p:cNvSpPr/>
            <p:nvPr/>
          </p:nvSpPr>
          <p:spPr>
            <a:xfrm>
              <a:off x="3624840" y="224496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CustomShape 19">
              <a:extLst>
                <a:ext uri="{FF2B5EF4-FFF2-40B4-BE49-F238E27FC236}">
                  <a16:creationId xmlns:a16="http://schemas.microsoft.com/office/drawing/2014/main" id="{F972DBF7-B1FA-439F-3FA2-7D22953C9A06}"/>
                </a:ext>
              </a:extLst>
            </p:cNvPr>
            <p:cNvSpPr/>
            <p:nvPr/>
          </p:nvSpPr>
          <p:spPr>
            <a:xfrm>
              <a:off x="3641400" y="194940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CustomShape 20">
              <a:extLst>
                <a:ext uri="{FF2B5EF4-FFF2-40B4-BE49-F238E27FC236}">
                  <a16:creationId xmlns:a16="http://schemas.microsoft.com/office/drawing/2014/main" id="{042DAB41-561B-2063-1DA8-B7B2570B9C3F}"/>
                </a:ext>
              </a:extLst>
            </p:cNvPr>
            <p:cNvSpPr/>
            <p:nvPr/>
          </p:nvSpPr>
          <p:spPr>
            <a:xfrm>
              <a:off x="3810600" y="183132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CustomShape 21">
              <a:extLst>
                <a:ext uri="{FF2B5EF4-FFF2-40B4-BE49-F238E27FC236}">
                  <a16:creationId xmlns:a16="http://schemas.microsoft.com/office/drawing/2014/main" id="{817D368F-08FC-ED83-9AC8-6CEA57211A91}"/>
                </a:ext>
              </a:extLst>
            </p:cNvPr>
            <p:cNvSpPr/>
            <p:nvPr/>
          </p:nvSpPr>
          <p:spPr>
            <a:xfrm>
              <a:off x="3641400" y="165816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6" name="CustomShape 22">
              <a:extLst>
                <a:ext uri="{FF2B5EF4-FFF2-40B4-BE49-F238E27FC236}">
                  <a16:creationId xmlns:a16="http://schemas.microsoft.com/office/drawing/2014/main" id="{D0FF62C8-4B24-E173-E5E0-5A6D76941D0A}"/>
                </a:ext>
              </a:extLst>
            </p:cNvPr>
            <p:cNvSpPr/>
            <p:nvPr/>
          </p:nvSpPr>
          <p:spPr>
            <a:xfrm>
              <a:off x="3979440" y="209232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7" name="CustomShape 23">
              <a:extLst>
                <a:ext uri="{FF2B5EF4-FFF2-40B4-BE49-F238E27FC236}">
                  <a16:creationId xmlns:a16="http://schemas.microsoft.com/office/drawing/2014/main" id="{80451A0D-5D54-EB21-2C36-AE94DF8D74B0}"/>
                </a:ext>
              </a:extLst>
            </p:cNvPr>
            <p:cNvSpPr/>
            <p:nvPr/>
          </p:nvSpPr>
          <p:spPr>
            <a:xfrm>
              <a:off x="4195080" y="224496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CustomShape 24">
              <a:extLst>
                <a:ext uri="{FF2B5EF4-FFF2-40B4-BE49-F238E27FC236}">
                  <a16:creationId xmlns:a16="http://schemas.microsoft.com/office/drawing/2014/main" id="{E36E8352-DFA0-E7DA-F07F-734C494348F3}"/>
                </a:ext>
              </a:extLst>
            </p:cNvPr>
            <p:cNvSpPr/>
            <p:nvPr/>
          </p:nvSpPr>
          <p:spPr>
            <a:xfrm>
              <a:off x="4317840" y="194940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CustomShape 25">
              <a:extLst>
                <a:ext uri="{FF2B5EF4-FFF2-40B4-BE49-F238E27FC236}">
                  <a16:creationId xmlns:a16="http://schemas.microsoft.com/office/drawing/2014/main" id="{17D6E2FD-D674-4A1E-F896-0A9730F2DF9F}"/>
                </a:ext>
              </a:extLst>
            </p:cNvPr>
            <p:cNvSpPr/>
            <p:nvPr/>
          </p:nvSpPr>
          <p:spPr>
            <a:xfrm>
              <a:off x="4443120" y="183132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26068A3-24F4-8AA0-D6DF-53AC2A3C5275}"/>
              </a:ext>
            </a:extLst>
          </p:cNvPr>
          <p:cNvGrpSpPr/>
          <p:nvPr/>
        </p:nvGrpSpPr>
        <p:grpSpPr>
          <a:xfrm>
            <a:off x="1101240" y="4459355"/>
            <a:ext cx="5726880" cy="1050480"/>
            <a:chOff x="186840" y="4468320"/>
            <a:chExt cx="5726880" cy="1050480"/>
          </a:xfrm>
        </p:grpSpPr>
        <p:sp>
          <p:nvSpPr>
            <p:cNvPr id="31" name="CustomShape 28">
              <a:extLst>
                <a:ext uri="{FF2B5EF4-FFF2-40B4-BE49-F238E27FC236}">
                  <a16:creationId xmlns:a16="http://schemas.microsoft.com/office/drawing/2014/main" id="{555B5A71-C896-3F56-014D-3437CF54169E}"/>
                </a:ext>
              </a:extLst>
            </p:cNvPr>
            <p:cNvSpPr/>
            <p:nvPr/>
          </p:nvSpPr>
          <p:spPr>
            <a:xfrm>
              <a:off x="964080" y="5317200"/>
              <a:ext cx="1869120" cy="9396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32" name="CustomShape 29">
              <a:extLst>
                <a:ext uri="{FF2B5EF4-FFF2-40B4-BE49-F238E27FC236}">
                  <a16:creationId xmlns:a16="http://schemas.microsoft.com/office/drawing/2014/main" id="{9B305FA9-C18E-6F21-2286-74A843997773}"/>
                </a:ext>
              </a:extLst>
            </p:cNvPr>
            <p:cNvSpPr/>
            <p:nvPr/>
          </p:nvSpPr>
          <p:spPr>
            <a:xfrm>
              <a:off x="3258000" y="5307120"/>
              <a:ext cx="1869120" cy="9396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33" name="CustomShape 30">
              <a:extLst>
                <a:ext uri="{FF2B5EF4-FFF2-40B4-BE49-F238E27FC236}">
                  <a16:creationId xmlns:a16="http://schemas.microsoft.com/office/drawing/2014/main" id="{1B65BAC7-8F9B-1537-3292-9849ED9A1343}"/>
                </a:ext>
              </a:extLst>
            </p:cNvPr>
            <p:cNvSpPr/>
            <p:nvPr/>
          </p:nvSpPr>
          <p:spPr>
            <a:xfrm>
              <a:off x="186840" y="5186520"/>
              <a:ext cx="844200" cy="3322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323232"/>
                  </a:solidFill>
                  <a:latin typeface="Arial"/>
                  <a:ea typeface="DejaVu Sans"/>
                </a:rPr>
                <a:t>Gene 1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34" name="CustomShape 31">
              <a:extLst>
                <a:ext uri="{FF2B5EF4-FFF2-40B4-BE49-F238E27FC236}">
                  <a16:creationId xmlns:a16="http://schemas.microsoft.com/office/drawing/2014/main" id="{17651CED-0EC1-C1BE-3CB2-73789D436178}"/>
                </a:ext>
              </a:extLst>
            </p:cNvPr>
            <p:cNvSpPr/>
            <p:nvPr/>
          </p:nvSpPr>
          <p:spPr>
            <a:xfrm>
              <a:off x="5069520" y="5176080"/>
              <a:ext cx="844200" cy="3322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323232"/>
                  </a:solidFill>
                  <a:latin typeface="Arial"/>
                  <a:ea typeface="DejaVu Sans"/>
                </a:rPr>
                <a:t>Gene 2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35" name="CustomShape 32">
              <a:extLst>
                <a:ext uri="{FF2B5EF4-FFF2-40B4-BE49-F238E27FC236}">
                  <a16:creationId xmlns:a16="http://schemas.microsoft.com/office/drawing/2014/main" id="{C7ECDA64-3267-C05E-9F62-D23E0A48C1A1}"/>
                </a:ext>
              </a:extLst>
            </p:cNvPr>
            <p:cNvSpPr/>
            <p:nvPr/>
          </p:nvSpPr>
          <p:spPr>
            <a:xfrm>
              <a:off x="2070720" y="523512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CustomShape 33">
              <a:extLst>
                <a:ext uri="{FF2B5EF4-FFF2-40B4-BE49-F238E27FC236}">
                  <a16:creationId xmlns:a16="http://schemas.microsoft.com/office/drawing/2014/main" id="{37F6ED3C-43BB-8B92-4E2F-20C01424935C}"/>
                </a:ext>
              </a:extLst>
            </p:cNvPr>
            <p:cNvSpPr/>
            <p:nvPr/>
          </p:nvSpPr>
          <p:spPr>
            <a:xfrm>
              <a:off x="1935360" y="506376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37" name="CustomShape 34">
              <a:extLst>
                <a:ext uri="{FF2B5EF4-FFF2-40B4-BE49-F238E27FC236}">
                  <a16:creationId xmlns:a16="http://schemas.microsoft.com/office/drawing/2014/main" id="{9CB3C71E-34EF-1C53-77A1-650D1A1BF28A}"/>
                </a:ext>
              </a:extLst>
            </p:cNvPr>
            <p:cNvSpPr/>
            <p:nvPr/>
          </p:nvSpPr>
          <p:spPr>
            <a:xfrm>
              <a:off x="1367640" y="492804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38" name="CustomShape 35">
              <a:extLst>
                <a:ext uri="{FF2B5EF4-FFF2-40B4-BE49-F238E27FC236}">
                  <a16:creationId xmlns:a16="http://schemas.microsoft.com/office/drawing/2014/main" id="{173D37C4-4713-0969-5852-186B2EAD2CE9}"/>
                </a:ext>
              </a:extLst>
            </p:cNvPr>
            <p:cNvSpPr/>
            <p:nvPr/>
          </p:nvSpPr>
          <p:spPr>
            <a:xfrm>
              <a:off x="1519920" y="508032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39" name="CustomShape 36">
              <a:extLst>
                <a:ext uri="{FF2B5EF4-FFF2-40B4-BE49-F238E27FC236}">
                  <a16:creationId xmlns:a16="http://schemas.microsoft.com/office/drawing/2014/main" id="{3F717DDF-8BCB-1F77-41C7-312DAE74AAF0}"/>
                </a:ext>
              </a:extLst>
            </p:cNvPr>
            <p:cNvSpPr/>
            <p:nvPr/>
          </p:nvSpPr>
          <p:spPr>
            <a:xfrm>
              <a:off x="1635840" y="477576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40" name="CustomShape 37">
              <a:extLst>
                <a:ext uri="{FF2B5EF4-FFF2-40B4-BE49-F238E27FC236}">
                  <a16:creationId xmlns:a16="http://schemas.microsoft.com/office/drawing/2014/main" id="{C1A07A9E-CCD3-31AB-FE0B-A3E8FFC71A11}"/>
                </a:ext>
              </a:extLst>
            </p:cNvPr>
            <p:cNvSpPr/>
            <p:nvPr/>
          </p:nvSpPr>
          <p:spPr>
            <a:xfrm>
              <a:off x="1062720" y="508032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CustomShape 38">
              <a:extLst>
                <a:ext uri="{FF2B5EF4-FFF2-40B4-BE49-F238E27FC236}">
                  <a16:creationId xmlns:a16="http://schemas.microsoft.com/office/drawing/2014/main" id="{D89C37C5-EC31-A083-AE49-D95460025EF7}"/>
                </a:ext>
              </a:extLst>
            </p:cNvPr>
            <p:cNvSpPr/>
            <p:nvPr/>
          </p:nvSpPr>
          <p:spPr>
            <a:xfrm>
              <a:off x="1672560" y="523296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42" name="CustomShape 39">
              <a:extLst>
                <a:ext uri="{FF2B5EF4-FFF2-40B4-BE49-F238E27FC236}">
                  <a16:creationId xmlns:a16="http://schemas.microsoft.com/office/drawing/2014/main" id="{4AE21644-641B-5E8E-1DE6-1490ECEC8482}"/>
                </a:ext>
              </a:extLst>
            </p:cNvPr>
            <p:cNvSpPr/>
            <p:nvPr/>
          </p:nvSpPr>
          <p:spPr>
            <a:xfrm>
              <a:off x="2862360" y="44683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43" name="CustomShape 40">
              <a:extLst>
                <a:ext uri="{FF2B5EF4-FFF2-40B4-BE49-F238E27FC236}">
                  <a16:creationId xmlns:a16="http://schemas.microsoft.com/office/drawing/2014/main" id="{88F51BB4-C953-87CD-98E6-2E81E3336B9B}"/>
                </a:ext>
              </a:extLst>
            </p:cNvPr>
            <p:cNvSpPr/>
            <p:nvPr/>
          </p:nvSpPr>
          <p:spPr>
            <a:xfrm>
              <a:off x="3480480" y="519696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44" name="CustomShape 41">
              <a:extLst>
                <a:ext uri="{FF2B5EF4-FFF2-40B4-BE49-F238E27FC236}">
                  <a16:creationId xmlns:a16="http://schemas.microsoft.com/office/drawing/2014/main" id="{E1B0B877-99EA-5694-9F7A-190EB10FDC9D}"/>
                </a:ext>
              </a:extLst>
            </p:cNvPr>
            <p:cNvSpPr/>
            <p:nvPr/>
          </p:nvSpPr>
          <p:spPr>
            <a:xfrm>
              <a:off x="3317040" y="508140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45" name="CustomShape 42">
              <a:extLst>
                <a:ext uri="{FF2B5EF4-FFF2-40B4-BE49-F238E27FC236}">
                  <a16:creationId xmlns:a16="http://schemas.microsoft.com/office/drawing/2014/main" id="{7CE75968-48DD-B6F7-340F-79C285128F09}"/>
                </a:ext>
              </a:extLst>
            </p:cNvPr>
            <p:cNvSpPr/>
            <p:nvPr/>
          </p:nvSpPr>
          <p:spPr>
            <a:xfrm>
              <a:off x="4267080" y="497232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46" name="CustomShape 43">
              <a:extLst>
                <a:ext uri="{FF2B5EF4-FFF2-40B4-BE49-F238E27FC236}">
                  <a16:creationId xmlns:a16="http://schemas.microsoft.com/office/drawing/2014/main" id="{68A2FB72-DA2C-4AC4-528F-D1B0EC7086E6}"/>
                </a:ext>
              </a:extLst>
            </p:cNvPr>
            <p:cNvSpPr/>
            <p:nvPr/>
          </p:nvSpPr>
          <p:spPr>
            <a:xfrm>
              <a:off x="4482720" y="512496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47" name="CustomShape 44">
              <a:extLst>
                <a:ext uri="{FF2B5EF4-FFF2-40B4-BE49-F238E27FC236}">
                  <a16:creationId xmlns:a16="http://schemas.microsoft.com/office/drawing/2014/main" id="{D5F10C1F-1B45-B295-01FD-4F17971930ED}"/>
                </a:ext>
              </a:extLst>
            </p:cNvPr>
            <p:cNvSpPr/>
            <p:nvPr/>
          </p:nvSpPr>
          <p:spPr>
            <a:xfrm>
              <a:off x="4605480" y="482940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48" name="CustomShape 45">
              <a:extLst>
                <a:ext uri="{FF2B5EF4-FFF2-40B4-BE49-F238E27FC236}">
                  <a16:creationId xmlns:a16="http://schemas.microsoft.com/office/drawing/2014/main" id="{B20B9093-57F3-319C-3C2D-559742D090DD}"/>
                </a:ext>
              </a:extLst>
            </p:cNvPr>
            <p:cNvSpPr/>
            <p:nvPr/>
          </p:nvSpPr>
          <p:spPr>
            <a:xfrm>
              <a:off x="4730760" y="4711320"/>
              <a:ext cx="33660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49" name="Line 46">
              <a:extLst>
                <a:ext uri="{FF2B5EF4-FFF2-40B4-BE49-F238E27FC236}">
                  <a16:creationId xmlns:a16="http://schemas.microsoft.com/office/drawing/2014/main" id="{47446F4E-8BCD-A330-1C7B-B8C19F89CB97}"/>
                </a:ext>
              </a:extLst>
            </p:cNvPr>
            <p:cNvSpPr/>
            <p:nvPr/>
          </p:nvSpPr>
          <p:spPr>
            <a:xfrm flipH="1">
              <a:off x="2651760" y="4512240"/>
              <a:ext cx="365760" cy="688320"/>
            </a:xfrm>
            <a:prstGeom prst="line">
              <a:avLst/>
            </a:prstGeom>
            <a:ln>
              <a:solidFill>
                <a:srgbClr val="3465A4"/>
              </a:solidFill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50" name="Line 47">
              <a:extLst>
                <a:ext uri="{FF2B5EF4-FFF2-40B4-BE49-F238E27FC236}">
                  <a16:creationId xmlns:a16="http://schemas.microsoft.com/office/drawing/2014/main" id="{B6C29E5F-BE57-F59A-B8C8-64D1D4FAF138}"/>
                </a:ext>
              </a:extLst>
            </p:cNvPr>
            <p:cNvSpPr/>
            <p:nvPr/>
          </p:nvSpPr>
          <p:spPr>
            <a:xfrm>
              <a:off x="3017880" y="4512240"/>
              <a:ext cx="1096920" cy="688320"/>
            </a:xfrm>
            <a:prstGeom prst="line">
              <a:avLst/>
            </a:prstGeom>
            <a:ln>
              <a:solidFill>
                <a:srgbClr val="3465A4"/>
              </a:solidFill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42CE878C-1751-AD8E-4D83-4BBB04155C9D}"/>
              </a:ext>
            </a:extLst>
          </p:cNvPr>
          <p:cNvSpPr txBox="1"/>
          <p:nvPr/>
        </p:nvSpPr>
        <p:spPr>
          <a:xfrm>
            <a:off x="7727576" y="1792941"/>
            <a:ext cx="3173505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/>
              <a:t>stranded sequencing</a:t>
            </a:r>
          </a:p>
          <a:p>
            <a:pPr algn="ctr"/>
            <a:r>
              <a:rPr lang="en-US" sz="2000" dirty="0"/>
              <a:t>OR </a:t>
            </a:r>
          </a:p>
          <a:p>
            <a:pPr algn="ctr"/>
            <a:r>
              <a:rPr lang="en-US" sz="2000" dirty="0"/>
              <a:t>discard reads / count both ?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03FCBC3-662B-2A07-EE49-F92CEE124115}"/>
              </a:ext>
            </a:extLst>
          </p:cNvPr>
          <p:cNvSpPr txBox="1"/>
          <p:nvPr/>
        </p:nvSpPr>
        <p:spPr>
          <a:xfrm>
            <a:off x="7727576" y="3998258"/>
            <a:ext cx="3173505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/>
          </a:p>
          <a:p>
            <a:pPr marL="342900" indent="-342900" algn="ctr">
              <a:buFont typeface="Calibri"/>
              <a:buChar char="-"/>
            </a:pPr>
            <a:r>
              <a:rPr lang="en-US" sz="2000" dirty="0"/>
              <a:t>discard reads?</a:t>
            </a:r>
          </a:p>
          <a:p>
            <a:pPr marL="342900" indent="-342900" algn="ctr">
              <a:buFont typeface="Calibri"/>
              <a:buChar char="-"/>
            </a:pPr>
            <a:r>
              <a:rPr lang="en-US" sz="2000" dirty="0"/>
              <a:t>count both?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26708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Alignment vs. pseudoalignment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F591EC-0660-097E-8D27-CE8DD10F27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4064" y="5915025"/>
            <a:ext cx="3943350" cy="44608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561"/>
              </a:spcBef>
            </a:pPr>
            <a:r>
              <a:rPr lang="en-US" sz="1800" dirty="0">
                <a:solidFill>
                  <a:srgbClr val="1E2232"/>
                </a:solidFill>
                <a:ea typeface="+mn-lt"/>
                <a:cs typeface="+mn-lt"/>
              </a:rPr>
              <a:t>Image credit : </a:t>
            </a:r>
            <a:r>
              <a:rPr lang="en-US" sz="1800" err="1">
                <a:solidFill>
                  <a:srgbClr val="1E2232"/>
                </a:solidFill>
                <a:ea typeface="+mn-lt"/>
                <a:cs typeface="+mn-lt"/>
              </a:rPr>
              <a:t>wikipedia</a:t>
            </a:r>
            <a:r>
              <a:rPr lang="en-US" sz="1800" dirty="0">
                <a:solidFill>
                  <a:srgbClr val="1E2232"/>
                </a:solidFill>
                <a:ea typeface="+mn-lt"/>
                <a:cs typeface="+mn-lt"/>
              </a:rPr>
              <a:t> user </a:t>
            </a:r>
            <a:r>
              <a:rPr lang="en-US" sz="1800" err="1">
                <a:solidFill>
                  <a:srgbClr val="1E2232"/>
                </a:solidFill>
                <a:ea typeface="+mn-lt"/>
                <a:cs typeface="+mn-lt"/>
              </a:rPr>
              <a:t>Rgocs</a:t>
            </a:r>
            <a:endParaRPr lang="en-US" sz="1800">
              <a:solidFill>
                <a:srgbClr val="1E2232"/>
              </a:solidFill>
              <a:ea typeface="+mn-lt"/>
              <a:cs typeface="+mn-lt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313D12B-C9D5-C3DB-7514-E5809821BEEF}"/>
              </a:ext>
            </a:extLst>
          </p:cNvPr>
          <p:cNvSpPr txBox="1">
            <a:spLocks/>
          </p:cNvSpPr>
          <p:nvPr/>
        </p:nvSpPr>
        <p:spPr>
          <a:xfrm>
            <a:off x="7121236" y="6041447"/>
            <a:ext cx="3943350" cy="4460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 typeface="Arial" panose="020B0604020202020204" pitchFamily="34" charset="0"/>
              <a:buNone/>
              <a:tabLst/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1pPr>
            <a:lvl2pPr marL="358775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3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669925" indent="-3048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3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  <a:lvl4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4pPr>
            <a:lvl5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0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561"/>
              </a:spcBef>
            </a:pPr>
            <a:r>
              <a:rPr lang="en-US" sz="1800" dirty="0">
                <a:ea typeface="Tahoma"/>
                <a:cs typeface="Gill Sans Light"/>
              </a:rPr>
              <a:t>Sailfish (Patro et al. 2014), </a:t>
            </a:r>
            <a:endParaRPr lang="en-US" sz="1800"/>
          </a:p>
          <a:p>
            <a:pPr>
              <a:lnSpc>
                <a:spcPct val="100000"/>
              </a:lnSpc>
              <a:spcBef>
                <a:spcPts val="561"/>
              </a:spcBef>
            </a:pPr>
            <a:r>
              <a:rPr lang="en-US" sz="1800" dirty="0">
                <a:ea typeface="Tahoma"/>
                <a:cs typeface="Gill Sans Light"/>
              </a:rPr>
              <a:t>See also Kallisto (Bray et al. 2016)</a:t>
            </a:r>
            <a:endParaRPr lang="en-US" sz="1800"/>
          </a:p>
        </p:txBody>
      </p:sp>
      <p:pic>
        <p:nvPicPr>
          <p:cNvPr id="7" name="Picture 6" descr="A diagram of a dna sequence&#10;&#10;Description automatically generated">
            <a:extLst>
              <a:ext uri="{FF2B5EF4-FFF2-40B4-BE49-F238E27FC236}">
                <a16:creationId xmlns:a16="http://schemas.microsoft.com/office/drawing/2014/main" id="{D83DFBC9-13CA-CA4B-3602-B9A3BF7F4A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602" y="1277216"/>
            <a:ext cx="4248150" cy="4067175"/>
          </a:xfrm>
          <a:prstGeom prst="rect">
            <a:avLst/>
          </a:prstGeom>
        </p:spPr>
      </p:pic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D398DD5-2138-0FE6-E830-3212BA52DE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4818" y="770659"/>
            <a:ext cx="39243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00129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Counting: gene-level counters</a:t>
            </a:r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2CE878C-1751-AD8E-4D83-4BBB04155C9D}"/>
              </a:ext>
            </a:extLst>
          </p:cNvPr>
          <p:cNvSpPr txBox="1"/>
          <p:nvPr/>
        </p:nvSpPr>
        <p:spPr>
          <a:xfrm>
            <a:off x="170329" y="1577788"/>
            <a:ext cx="3173505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 err="1"/>
              <a:t>HTSeq</a:t>
            </a:r>
            <a:endParaRPr lang="en-US" sz="3200" dirty="0"/>
          </a:p>
          <a:p>
            <a:endParaRPr lang="en-US" sz="3200" dirty="0"/>
          </a:p>
          <a:p>
            <a:endParaRPr lang="en-US" sz="2000" dirty="0"/>
          </a:p>
        </p:txBody>
      </p:sp>
      <p:pic>
        <p:nvPicPr>
          <p:cNvPr id="53" name="Picture 52" descr="A screenshot of a computer&#10;&#10;Description automatically generated">
            <a:extLst>
              <a:ext uri="{FF2B5EF4-FFF2-40B4-BE49-F238E27FC236}">
                <a16:creationId xmlns:a16="http://schemas.microsoft.com/office/drawing/2014/main" id="{AFA2F399-3634-D49D-9626-C290D0020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47" y="991440"/>
            <a:ext cx="6248400" cy="561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30276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Counting: gene-level counters</a:t>
            </a:r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2CE878C-1751-AD8E-4D83-4BBB04155C9D}"/>
              </a:ext>
            </a:extLst>
          </p:cNvPr>
          <p:cNvSpPr txBox="1"/>
          <p:nvPr/>
        </p:nvSpPr>
        <p:spPr>
          <a:xfrm>
            <a:off x="170329" y="1577788"/>
            <a:ext cx="3829997" cy="33547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err="1"/>
              <a:t>HTSeq</a:t>
            </a:r>
            <a:endParaRPr lang="en-US" sz="3200" dirty="0"/>
          </a:p>
          <a:p>
            <a:endParaRPr lang="en-US" sz="3200" dirty="0"/>
          </a:p>
          <a:p>
            <a:r>
              <a:rPr lang="en-US" sz="3200" b="1" dirty="0" err="1"/>
              <a:t>FeatureCount</a:t>
            </a:r>
            <a:endParaRPr lang="en-US" sz="3200" b="1"/>
          </a:p>
          <a:p>
            <a:r>
              <a:rPr lang="en-US" sz="3200" dirty="0"/>
              <a:t> + options for </a:t>
            </a:r>
          </a:p>
          <a:p>
            <a:r>
              <a:rPr lang="en-US" sz="3200" dirty="0"/>
              <a:t>      fractional counts</a:t>
            </a:r>
          </a:p>
          <a:p>
            <a:endParaRPr lang="en-US" sz="3200" dirty="0"/>
          </a:p>
          <a:p>
            <a:endParaRPr lang="en-US" sz="2000" dirty="0"/>
          </a:p>
        </p:txBody>
      </p:sp>
      <p:pic>
        <p:nvPicPr>
          <p:cNvPr id="53" name="Picture 52" descr="A screenshot of a computer&#10;&#10;Description automatically generated">
            <a:extLst>
              <a:ext uri="{FF2B5EF4-FFF2-40B4-BE49-F238E27FC236}">
                <a16:creationId xmlns:a16="http://schemas.microsoft.com/office/drawing/2014/main" id="{AFA2F399-3634-D49D-9626-C290D0020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847" y="991440"/>
            <a:ext cx="6248400" cy="561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9901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Counting: gene-level counters</a:t>
            </a:r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2CE878C-1751-AD8E-4D83-4BBB04155C9D}"/>
              </a:ext>
            </a:extLst>
          </p:cNvPr>
          <p:cNvSpPr txBox="1"/>
          <p:nvPr/>
        </p:nvSpPr>
        <p:spPr>
          <a:xfrm>
            <a:off x="170329" y="1577788"/>
            <a:ext cx="3829997" cy="34778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err="1"/>
              <a:t>HTSeq</a:t>
            </a:r>
            <a:endParaRPr lang="en-US" sz="3200" dirty="0"/>
          </a:p>
          <a:p>
            <a:endParaRPr lang="en-US" sz="3200" dirty="0"/>
          </a:p>
          <a:p>
            <a:r>
              <a:rPr lang="en-US" sz="3200" err="1"/>
              <a:t>FeatureCount</a:t>
            </a:r>
            <a:endParaRPr lang="en-US" sz="3200" dirty="0" err="1"/>
          </a:p>
          <a:p>
            <a:r>
              <a:rPr lang="en-US" sz="3200" dirty="0"/>
              <a:t> + options for </a:t>
            </a:r>
          </a:p>
          <a:p>
            <a:r>
              <a:rPr lang="en-US" sz="3200" dirty="0"/>
              <a:t>      fractional counts</a:t>
            </a:r>
          </a:p>
          <a:p>
            <a:endParaRPr lang="en-US" sz="3200" dirty="0"/>
          </a:p>
          <a:p>
            <a:r>
              <a:rPr lang="en-US" sz="2800" b="1" dirty="0"/>
              <a:t>STAR </a:t>
            </a:r>
            <a:endParaRPr lang="en-US" sz="2000" b="1" dirty="0"/>
          </a:p>
        </p:txBody>
      </p:sp>
      <p:pic>
        <p:nvPicPr>
          <p:cNvPr id="53" name="Picture 52" descr="A screenshot of a computer&#10;&#10;Description automatically generated">
            <a:extLst>
              <a:ext uri="{FF2B5EF4-FFF2-40B4-BE49-F238E27FC236}">
                <a16:creationId xmlns:a16="http://schemas.microsoft.com/office/drawing/2014/main" id="{AFA2F399-3634-D49D-9626-C290D00208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837" b="209"/>
          <a:stretch/>
        </p:blipFill>
        <p:spPr>
          <a:xfrm>
            <a:off x="4737847" y="991440"/>
            <a:ext cx="3821728" cy="559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18225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Counting: transcript-level counter</a:t>
            </a:r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2CE878C-1751-AD8E-4D83-4BBB04155C9D}"/>
              </a:ext>
            </a:extLst>
          </p:cNvPr>
          <p:cNvSpPr txBox="1"/>
          <p:nvPr/>
        </p:nvSpPr>
        <p:spPr>
          <a:xfrm>
            <a:off x="2545976" y="4383741"/>
            <a:ext cx="625943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/>
              <a:t>RSEM, cufflink, salmon, </a:t>
            </a:r>
            <a:r>
              <a:rPr lang="en-US" sz="3200" dirty="0" err="1"/>
              <a:t>stringtie</a:t>
            </a:r>
            <a:r>
              <a:rPr lang="en-US" sz="3200" dirty="0"/>
              <a:t>,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6210251-ABCA-0A22-C7F8-F8872F0CE46A}"/>
              </a:ext>
            </a:extLst>
          </p:cNvPr>
          <p:cNvGrpSpPr/>
          <p:nvPr/>
        </p:nvGrpSpPr>
        <p:grpSpPr>
          <a:xfrm>
            <a:off x="2339541" y="1800692"/>
            <a:ext cx="7060531" cy="1982569"/>
            <a:chOff x="1765800" y="2616480"/>
            <a:chExt cx="4828320" cy="1355040"/>
          </a:xfrm>
        </p:grpSpPr>
        <p:sp>
          <p:nvSpPr>
            <p:cNvPr id="4" name="CustomShape 2">
              <a:extLst>
                <a:ext uri="{FF2B5EF4-FFF2-40B4-BE49-F238E27FC236}">
                  <a16:creationId xmlns:a16="http://schemas.microsoft.com/office/drawing/2014/main" id="{BCFD1F40-092B-83E9-3105-054F0AF4A104}"/>
                </a:ext>
              </a:extLst>
            </p:cNvPr>
            <p:cNvSpPr/>
            <p:nvPr/>
          </p:nvSpPr>
          <p:spPr>
            <a:xfrm>
              <a:off x="3096360" y="2971440"/>
              <a:ext cx="1052280" cy="9396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5" name="CustomShape 3">
              <a:extLst>
                <a:ext uri="{FF2B5EF4-FFF2-40B4-BE49-F238E27FC236}">
                  <a16:creationId xmlns:a16="http://schemas.microsoft.com/office/drawing/2014/main" id="{600AFC00-88AC-55F5-CD29-1AE093F6F79D}"/>
                </a:ext>
              </a:extLst>
            </p:cNvPr>
            <p:cNvSpPr/>
            <p:nvPr/>
          </p:nvSpPr>
          <p:spPr>
            <a:xfrm>
              <a:off x="4458960" y="2974320"/>
              <a:ext cx="746640" cy="9396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6" name="CustomShape 4">
              <a:extLst>
                <a:ext uri="{FF2B5EF4-FFF2-40B4-BE49-F238E27FC236}">
                  <a16:creationId xmlns:a16="http://schemas.microsoft.com/office/drawing/2014/main" id="{53BC856F-3619-47E7-CA04-A4C74AA331E4}"/>
                </a:ext>
              </a:extLst>
            </p:cNvPr>
            <p:cNvSpPr/>
            <p:nvPr/>
          </p:nvSpPr>
          <p:spPr>
            <a:xfrm>
              <a:off x="5840640" y="2971440"/>
              <a:ext cx="746640" cy="9396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7" name="CustomShape 5">
              <a:extLst>
                <a:ext uri="{FF2B5EF4-FFF2-40B4-BE49-F238E27FC236}">
                  <a16:creationId xmlns:a16="http://schemas.microsoft.com/office/drawing/2014/main" id="{A7896A92-5BAC-A948-9FDC-DCD81A38EFCD}"/>
                </a:ext>
              </a:extLst>
            </p:cNvPr>
            <p:cNvSpPr/>
            <p:nvPr/>
          </p:nvSpPr>
          <p:spPr>
            <a:xfrm>
              <a:off x="1765800" y="2832120"/>
              <a:ext cx="1255680" cy="3322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600" strike="noStrike" spc="-1">
                  <a:solidFill>
                    <a:srgbClr val="323232"/>
                  </a:solidFill>
                  <a:latin typeface="Arial"/>
                  <a:ea typeface="DejaVu Sans"/>
                </a:rPr>
                <a:t>Transcript A</a:t>
              </a:r>
              <a:endParaRPr lang="en-US" sz="1600" strike="noStrike" spc="-1">
                <a:latin typeface="Arial"/>
              </a:endParaRPr>
            </a:p>
          </p:txBody>
        </p:sp>
        <p:sp>
          <p:nvSpPr>
            <p:cNvPr id="8" name="CustomShape 6">
              <a:extLst>
                <a:ext uri="{FF2B5EF4-FFF2-40B4-BE49-F238E27FC236}">
                  <a16:creationId xmlns:a16="http://schemas.microsoft.com/office/drawing/2014/main" id="{3DE8A228-315B-6281-90E2-7A332BB86B8E}"/>
                </a:ext>
              </a:extLst>
            </p:cNvPr>
            <p:cNvSpPr/>
            <p:nvPr/>
          </p:nvSpPr>
          <p:spPr>
            <a:xfrm>
              <a:off x="1774080" y="3639240"/>
              <a:ext cx="1266120" cy="3322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600" strike="noStrike" spc="-1">
                  <a:solidFill>
                    <a:srgbClr val="323232"/>
                  </a:solidFill>
                  <a:latin typeface="Arial"/>
                  <a:ea typeface="DejaVu Sans"/>
                </a:rPr>
                <a:t>Transcript B</a:t>
              </a:r>
              <a:endParaRPr lang="en-US" sz="1600" strike="noStrike" spc="-1">
                <a:latin typeface="Arial"/>
              </a:endParaRPr>
            </a:p>
          </p:txBody>
        </p:sp>
        <p:sp>
          <p:nvSpPr>
            <p:cNvPr id="9" name="CustomShape 7">
              <a:extLst>
                <a:ext uri="{FF2B5EF4-FFF2-40B4-BE49-F238E27FC236}">
                  <a16:creationId xmlns:a16="http://schemas.microsoft.com/office/drawing/2014/main" id="{5E5E4CBC-0DDB-A73D-59DC-5D2EBB2AE902}"/>
                </a:ext>
              </a:extLst>
            </p:cNvPr>
            <p:cNvSpPr/>
            <p:nvPr/>
          </p:nvSpPr>
          <p:spPr>
            <a:xfrm>
              <a:off x="3084120" y="3778560"/>
              <a:ext cx="1052280" cy="9396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CustomShape 8">
              <a:extLst>
                <a:ext uri="{FF2B5EF4-FFF2-40B4-BE49-F238E27FC236}">
                  <a16:creationId xmlns:a16="http://schemas.microsoft.com/office/drawing/2014/main" id="{2F91992A-C585-3377-CCFE-A848E84074C6}"/>
                </a:ext>
              </a:extLst>
            </p:cNvPr>
            <p:cNvSpPr/>
            <p:nvPr/>
          </p:nvSpPr>
          <p:spPr>
            <a:xfrm>
              <a:off x="5828760" y="3778560"/>
              <a:ext cx="746640" cy="9396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926892D2-1149-564B-288A-BCFC5030E728}"/>
                </a:ext>
              </a:extLst>
            </p:cNvPr>
            <p:cNvSpPr/>
            <p:nvPr/>
          </p:nvSpPr>
          <p:spPr>
            <a:xfrm>
              <a:off x="4138200" y="3826080"/>
              <a:ext cx="1690200" cy="360"/>
            </a:xfrm>
            <a:prstGeom prst="line">
              <a:avLst/>
            </a:prstGeom>
            <a:ln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Line 10">
              <a:extLst>
                <a:ext uri="{FF2B5EF4-FFF2-40B4-BE49-F238E27FC236}">
                  <a16:creationId xmlns:a16="http://schemas.microsoft.com/office/drawing/2014/main" id="{F25465A4-3926-C09E-0620-F467493C0929}"/>
                </a:ext>
              </a:extLst>
            </p:cNvPr>
            <p:cNvSpPr/>
            <p:nvPr/>
          </p:nvSpPr>
          <p:spPr>
            <a:xfrm>
              <a:off x="4150080" y="3018960"/>
              <a:ext cx="308520" cy="3240"/>
            </a:xfrm>
            <a:prstGeom prst="line">
              <a:avLst/>
            </a:prstGeom>
            <a:ln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Line 11">
              <a:extLst>
                <a:ext uri="{FF2B5EF4-FFF2-40B4-BE49-F238E27FC236}">
                  <a16:creationId xmlns:a16="http://schemas.microsoft.com/office/drawing/2014/main" id="{E3AA0A23-C682-110C-1609-BAF505D391D4}"/>
                </a:ext>
              </a:extLst>
            </p:cNvPr>
            <p:cNvSpPr/>
            <p:nvPr/>
          </p:nvSpPr>
          <p:spPr>
            <a:xfrm flipV="1">
              <a:off x="5207040" y="3018960"/>
              <a:ext cx="633600" cy="3240"/>
            </a:xfrm>
            <a:prstGeom prst="line">
              <a:avLst/>
            </a:prstGeom>
            <a:ln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CustomShape 12">
              <a:extLst>
                <a:ext uri="{FF2B5EF4-FFF2-40B4-BE49-F238E27FC236}">
                  <a16:creationId xmlns:a16="http://schemas.microsoft.com/office/drawing/2014/main" id="{E4E39079-CF4E-E7BE-F289-42B44FA1BE05}"/>
                </a:ext>
              </a:extLst>
            </p:cNvPr>
            <p:cNvSpPr/>
            <p:nvPr/>
          </p:nvSpPr>
          <p:spPr>
            <a:xfrm>
              <a:off x="3117240" y="278640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CustomShape 13">
              <a:extLst>
                <a:ext uri="{FF2B5EF4-FFF2-40B4-BE49-F238E27FC236}">
                  <a16:creationId xmlns:a16="http://schemas.microsoft.com/office/drawing/2014/main" id="{064A781B-CF22-F6F7-771A-39D0C27A7D00}"/>
                </a:ext>
              </a:extLst>
            </p:cNvPr>
            <p:cNvSpPr/>
            <p:nvPr/>
          </p:nvSpPr>
          <p:spPr>
            <a:xfrm>
              <a:off x="3353760" y="261648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CustomShape 14">
              <a:extLst>
                <a:ext uri="{FF2B5EF4-FFF2-40B4-BE49-F238E27FC236}">
                  <a16:creationId xmlns:a16="http://schemas.microsoft.com/office/drawing/2014/main" id="{61FA3CAB-C88B-9463-40C4-EFB23F8F32FC}"/>
                </a:ext>
              </a:extLst>
            </p:cNvPr>
            <p:cNvSpPr/>
            <p:nvPr/>
          </p:nvSpPr>
          <p:spPr>
            <a:xfrm>
              <a:off x="3295440" y="35935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CustomShape 15">
              <a:extLst>
                <a:ext uri="{FF2B5EF4-FFF2-40B4-BE49-F238E27FC236}">
                  <a16:creationId xmlns:a16="http://schemas.microsoft.com/office/drawing/2014/main" id="{C45D9FC9-697E-4D35-AA46-634DDF50D7E8}"/>
                </a:ext>
              </a:extLst>
            </p:cNvPr>
            <p:cNvSpPr/>
            <p:nvPr/>
          </p:nvSpPr>
          <p:spPr>
            <a:xfrm>
              <a:off x="3552840" y="33937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CustomShape 16">
              <a:extLst>
                <a:ext uri="{FF2B5EF4-FFF2-40B4-BE49-F238E27FC236}">
                  <a16:creationId xmlns:a16="http://schemas.microsoft.com/office/drawing/2014/main" id="{E41A8700-C5C0-1949-EA76-CC678370243F}"/>
                </a:ext>
              </a:extLst>
            </p:cNvPr>
            <p:cNvSpPr/>
            <p:nvPr/>
          </p:nvSpPr>
          <p:spPr>
            <a:xfrm>
              <a:off x="3981240" y="3593520"/>
              <a:ext cx="15552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CustomShape 17">
              <a:extLst>
                <a:ext uri="{FF2B5EF4-FFF2-40B4-BE49-F238E27FC236}">
                  <a16:creationId xmlns:a16="http://schemas.microsoft.com/office/drawing/2014/main" id="{D0A6303B-F168-13ED-BF77-241F76D6EC1A}"/>
                </a:ext>
              </a:extLst>
            </p:cNvPr>
            <p:cNvSpPr/>
            <p:nvPr/>
          </p:nvSpPr>
          <p:spPr>
            <a:xfrm>
              <a:off x="5823720" y="3593520"/>
              <a:ext cx="19728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Line 18">
              <a:extLst>
                <a:ext uri="{FF2B5EF4-FFF2-40B4-BE49-F238E27FC236}">
                  <a16:creationId xmlns:a16="http://schemas.microsoft.com/office/drawing/2014/main" id="{ED7CA313-3A06-79A0-1232-C8ECBA99F645}"/>
                </a:ext>
              </a:extLst>
            </p:cNvPr>
            <p:cNvSpPr/>
            <p:nvPr/>
          </p:nvSpPr>
          <p:spPr>
            <a:xfrm>
              <a:off x="4138200" y="3616200"/>
              <a:ext cx="1685160" cy="360"/>
            </a:xfrm>
            <a:prstGeom prst="line">
              <a:avLst/>
            </a:prstGeom>
            <a:ln w="1260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CustomShape 19">
              <a:extLst>
                <a:ext uri="{FF2B5EF4-FFF2-40B4-BE49-F238E27FC236}">
                  <a16:creationId xmlns:a16="http://schemas.microsoft.com/office/drawing/2014/main" id="{17A17359-9830-11C2-121C-AFE0974CD0BE}"/>
                </a:ext>
              </a:extLst>
            </p:cNvPr>
            <p:cNvSpPr/>
            <p:nvPr/>
          </p:nvSpPr>
          <p:spPr>
            <a:xfrm>
              <a:off x="3993120" y="2788200"/>
              <a:ext cx="15552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CustomShape 20">
              <a:extLst>
                <a:ext uri="{FF2B5EF4-FFF2-40B4-BE49-F238E27FC236}">
                  <a16:creationId xmlns:a16="http://schemas.microsoft.com/office/drawing/2014/main" id="{D915DB6A-8C49-7EA1-29E4-E63CFF243E6A}"/>
                </a:ext>
              </a:extLst>
            </p:cNvPr>
            <p:cNvSpPr/>
            <p:nvPr/>
          </p:nvSpPr>
          <p:spPr>
            <a:xfrm>
              <a:off x="4439880" y="2788200"/>
              <a:ext cx="26316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Line 21">
              <a:extLst>
                <a:ext uri="{FF2B5EF4-FFF2-40B4-BE49-F238E27FC236}">
                  <a16:creationId xmlns:a16="http://schemas.microsoft.com/office/drawing/2014/main" id="{96F56EDA-9CD2-29AF-C46F-2C61108DC88D}"/>
                </a:ext>
              </a:extLst>
            </p:cNvPr>
            <p:cNvSpPr/>
            <p:nvPr/>
          </p:nvSpPr>
          <p:spPr>
            <a:xfrm>
              <a:off x="4150080" y="2810880"/>
              <a:ext cx="289440" cy="360"/>
            </a:xfrm>
            <a:prstGeom prst="line">
              <a:avLst/>
            </a:prstGeom>
            <a:ln w="1260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CustomShape 22">
              <a:extLst>
                <a:ext uri="{FF2B5EF4-FFF2-40B4-BE49-F238E27FC236}">
                  <a16:creationId xmlns:a16="http://schemas.microsoft.com/office/drawing/2014/main" id="{9E7E3F0E-03EA-7BC1-0376-826E139ED9EC}"/>
                </a:ext>
              </a:extLst>
            </p:cNvPr>
            <p:cNvSpPr/>
            <p:nvPr/>
          </p:nvSpPr>
          <p:spPr>
            <a:xfrm>
              <a:off x="4651920" y="261648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CustomShape 23">
              <a:extLst>
                <a:ext uri="{FF2B5EF4-FFF2-40B4-BE49-F238E27FC236}">
                  <a16:creationId xmlns:a16="http://schemas.microsoft.com/office/drawing/2014/main" id="{B40948DC-AD6E-7ABE-2FA1-26532AD49F48}"/>
                </a:ext>
              </a:extLst>
            </p:cNvPr>
            <p:cNvSpPr/>
            <p:nvPr/>
          </p:nvSpPr>
          <p:spPr>
            <a:xfrm>
              <a:off x="4869000" y="278820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6" name="CustomShape 24">
              <a:extLst>
                <a:ext uri="{FF2B5EF4-FFF2-40B4-BE49-F238E27FC236}">
                  <a16:creationId xmlns:a16="http://schemas.microsoft.com/office/drawing/2014/main" id="{4A4390AB-EAE4-2269-D47A-9C560DD1D145}"/>
                </a:ext>
              </a:extLst>
            </p:cNvPr>
            <p:cNvSpPr/>
            <p:nvPr/>
          </p:nvSpPr>
          <p:spPr>
            <a:xfrm>
              <a:off x="5853240" y="261900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7" name="CustomShape 25">
              <a:extLst>
                <a:ext uri="{FF2B5EF4-FFF2-40B4-BE49-F238E27FC236}">
                  <a16:creationId xmlns:a16="http://schemas.microsoft.com/office/drawing/2014/main" id="{B8FAC8EC-1A70-4FC6-A737-53E078507435}"/>
                </a:ext>
              </a:extLst>
            </p:cNvPr>
            <p:cNvSpPr/>
            <p:nvPr/>
          </p:nvSpPr>
          <p:spPr>
            <a:xfrm>
              <a:off x="6047640" y="278604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CustomShape 26">
              <a:extLst>
                <a:ext uri="{FF2B5EF4-FFF2-40B4-BE49-F238E27FC236}">
                  <a16:creationId xmlns:a16="http://schemas.microsoft.com/office/drawing/2014/main" id="{018C373B-D3B0-A576-1B4D-22940C20C5C1}"/>
                </a:ext>
              </a:extLst>
            </p:cNvPr>
            <p:cNvSpPr/>
            <p:nvPr/>
          </p:nvSpPr>
          <p:spPr>
            <a:xfrm>
              <a:off x="6257520" y="261900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CustomShape 27">
              <a:extLst>
                <a:ext uri="{FF2B5EF4-FFF2-40B4-BE49-F238E27FC236}">
                  <a16:creationId xmlns:a16="http://schemas.microsoft.com/office/drawing/2014/main" id="{03DC8425-5568-64AE-6615-A9FBE7D72DE6}"/>
                </a:ext>
              </a:extLst>
            </p:cNvPr>
            <p:cNvSpPr/>
            <p:nvPr/>
          </p:nvSpPr>
          <p:spPr>
            <a:xfrm>
              <a:off x="5958720" y="33937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30" name="CustomShape 28">
              <a:extLst>
                <a:ext uri="{FF2B5EF4-FFF2-40B4-BE49-F238E27FC236}">
                  <a16:creationId xmlns:a16="http://schemas.microsoft.com/office/drawing/2014/main" id="{0FFE808A-A7B1-E9AC-661D-B662C0E22158}"/>
                </a:ext>
              </a:extLst>
            </p:cNvPr>
            <p:cNvSpPr/>
            <p:nvPr/>
          </p:nvSpPr>
          <p:spPr>
            <a:xfrm>
              <a:off x="6202800" y="35935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5821072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E08FD-7424-0010-8E8A-4B125279A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dirty="0">
                <a:ea typeface="Verdana"/>
                <a:cs typeface="Gill Sans"/>
              </a:rPr>
              <a:t>Practical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2567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85A16-C0AF-A499-7C5C-1FEC9C8F72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ea typeface="Verdana"/>
              </a:rPr>
              <a:t>Thank you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14C7F0-2B33-8266-8173-C8D18A1B4A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4879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Counting: transcript-level counter</a:t>
            </a:r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2CE878C-1751-AD8E-4D83-4BBB04155C9D}"/>
              </a:ext>
            </a:extLst>
          </p:cNvPr>
          <p:cNvSpPr txBox="1"/>
          <p:nvPr/>
        </p:nvSpPr>
        <p:spPr>
          <a:xfrm>
            <a:off x="2545976" y="4383741"/>
            <a:ext cx="625943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/>
              <a:t>RSEM, cufflink, salmon, </a:t>
            </a:r>
            <a:r>
              <a:rPr lang="en-US" sz="3200" dirty="0" err="1"/>
              <a:t>stringtie</a:t>
            </a:r>
            <a:r>
              <a:rPr lang="en-US" sz="3200" dirty="0"/>
              <a:t>, ...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6210251-ABCA-0A22-C7F8-F8872F0CE46A}"/>
              </a:ext>
            </a:extLst>
          </p:cNvPr>
          <p:cNvGrpSpPr/>
          <p:nvPr/>
        </p:nvGrpSpPr>
        <p:grpSpPr>
          <a:xfrm>
            <a:off x="2339541" y="1800692"/>
            <a:ext cx="7060531" cy="1982569"/>
            <a:chOff x="1765800" y="2616480"/>
            <a:chExt cx="4828320" cy="1355040"/>
          </a:xfrm>
        </p:grpSpPr>
        <p:sp>
          <p:nvSpPr>
            <p:cNvPr id="4" name="CustomShape 2">
              <a:extLst>
                <a:ext uri="{FF2B5EF4-FFF2-40B4-BE49-F238E27FC236}">
                  <a16:creationId xmlns:a16="http://schemas.microsoft.com/office/drawing/2014/main" id="{BCFD1F40-092B-83E9-3105-054F0AF4A104}"/>
                </a:ext>
              </a:extLst>
            </p:cNvPr>
            <p:cNvSpPr/>
            <p:nvPr/>
          </p:nvSpPr>
          <p:spPr>
            <a:xfrm>
              <a:off x="3096360" y="2971440"/>
              <a:ext cx="1052280" cy="9396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5" name="CustomShape 3">
              <a:extLst>
                <a:ext uri="{FF2B5EF4-FFF2-40B4-BE49-F238E27FC236}">
                  <a16:creationId xmlns:a16="http://schemas.microsoft.com/office/drawing/2014/main" id="{600AFC00-88AC-55F5-CD29-1AE093F6F79D}"/>
                </a:ext>
              </a:extLst>
            </p:cNvPr>
            <p:cNvSpPr/>
            <p:nvPr/>
          </p:nvSpPr>
          <p:spPr>
            <a:xfrm>
              <a:off x="4458960" y="2974320"/>
              <a:ext cx="746640" cy="9396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6" name="CustomShape 4">
              <a:extLst>
                <a:ext uri="{FF2B5EF4-FFF2-40B4-BE49-F238E27FC236}">
                  <a16:creationId xmlns:a16="http://schemas.microsoft.com/office/drawing/2014/main" id="{53BC856F-3619-47E7-CA04-A4C74AA331E4}"/>
                </a:ext>
              </a:extLst>
            </p:cNvPr>
            <p:cNvSpPr/>
            <p:nvPr/>
          </p:nvSpPr>
          <p:spPr>
            <a:xfrm>
              <a:off x="5840640" y="2971440"/>
              <a:ext cx="746640" cy="9396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7" name="CustomShape 5">
              <a:extLst>
                <a:ext uri="{FF2B5EF4-FFF2-40B4-BE49-F238E27FC236}">
                  <a16:creationId xmlns:a16="http://schemas.microsoft.com/office/drawing/2014/main" id="{A7896A92-5BAC-A948-9FDC-DCD81A38EFCD}"/>
                </a:ext>
              </a:extLst>
            </p:cNvPr>
            <p:cNvSpPr/>
            <p:nvPr/>
          </p:nvSpPr>
          <p:spPr>
            <a:xfrm>
              <a:off x="1765800" y="2832120"/>
              <a:ext cx="1255680" cy="3322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600" strike="noStrike" spc="-1">
                  <a:solidFill>
                    <a:srgbClr val="323232"/>
                  </a:solidFill>
                  <a:latin typeface="Arial"/>
                  <a:ea typeface="DejaVu Sans"/>
                </a:rPr>
                <a:t>Transcript A</a:t>
              </a:r>
              <a:endParaRPr lang="en-US" sz="1600" strike="noStrike" spc="-1">
                <a:latin typeface="Arial"/>
              </a:endParaRPr>
            </a:p>
          </p:txBody>
        </p:sp>
        <p:sp>
          <p:nvSpPr>
            <p:cNvPr id="8" name="CustomShape 6">
              <a:extLst>
                <a:ext uri="{FF2B5EF4-FFF2-40B4-BE49-F238E27FC236}">
                  <a16:creationId xmlns:a16="http://schemas.microsoft.com/office/drawing/2014/main" id="{3DE8A228-315B-6281-90E2-7A332BB86B8E}"/>
                </a:ext>
              </a:extLst>
            </p:cNvPr>
            <p:cNvSpPr/>
            <p:nvPr/>
          </p:nvSpPr>
          <p:spPr>
            <a:xfrm>
              <a:off x="1774080" y="3639240"/>
              <a:ext cx="1266120" cy="3322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600" strike="noStrike" spc="-1">
                  <a:solidFill>
                    <a:srgbClr val="323232"/>
                  </a:solidFill>
                  <a:latin typeface="Arial"/>
                  <a:ea typeface="DejaVu Sans"/>
                </a:rPr>
                <a:t>Transcript B</a:t>
              </a:r>
              <a:endParaRPr lang="en-US" sz="1600" strike="noStrike" spc="-1">
                <a:latin typeface="Arial"/>
              </a:endParaRPr>
            </a:p>
          </p:txBody>
        </p:sp>
        <p:sp>
          <p:nvSpPr>
            <p:cNvPr id="9" name="CustomShape 7">
              <a:extLst>
                <a:ext uri="{FF2B5EF4-FFF2-40B4-BE49-F238E27FC236}">
                  <a16:creationId xmlns:a16="http://schemas.microsoft.com/office/drawing/2014/main" id="{5E5E4CBC-0DDB-A73D-59DC-5D2EBB2AE902}"/>
                </a:ext>
              </a:extLst>
            </p:cNvPr>
            <p:cNvSpPr/>
            <p:nvPr/>
          </p:nvSpPr>
          <p:spPr>
            <a:xfrm>
              <a:off x="3084120" y="3778560"/>
              <a:ext cx="1052280" cy="9396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CustomShape 8">
              <a:extLst>
                <a:ext uri="{FF2B5EF4-FFF2-40B4-BE49-F238E27FC236}">
                  <a16:creationId xmlns:a16="http://schemas.microsoft.com/office/drawing/2014/main" id="{2F91992A-C585-3377-CCFE-A848E84074C6}"/>
                </a:ext>
              </a:extLst>
            </p:cNvPr>
            <p:cNvSpPr/>
            <p:nvPr/>
          </p:nvSpPr>
          <p:spPr>
            <a:xfrm>
              <a:off x="5828760" y="3778560"/>
              <a:ext cx="746640" cy="9396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926892D2-1149-564B-288A-BCFC5030E728}"/>
                </a:ext>
              </a:extLst>
            </p:cNvPr>
            <p:cNvSpPr/>
            <p:nvPr/>
          </p:nvSpPr>
          <p:spPr>
            <a:xfrm>
              <a:off x="4138200" y="3826080"/>
              <a:ext cx="1690200" cy="360"/>
            </a:xfrm>
            <a:prstGeom prst="line">
              <a:avLst/>
            </a:prstGeom>
            <a:ln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Line 10">
              <a:extLst>
                <a:ext uri="{FF2B5EF4-FFF2-40B4-BE49-F238E27FC236}">
                  <a16:creationId xmlns:a16="http://schemas.microsoft.com/office/drawing/2014/main" id="{F25465A4-3926-C09E-0620-F467493C0929}"/>
                </a:ext>
              </a:extLst>
            </p:cNvPr>
            <p:cNvSpPr/>
            <p:nvPr/>
          </p:nvSpPr>
          <p:spPr>
            <a:xfrm>
              <a:off x="4150080" y="3018960"/>
              <a:ext cx="308520" cy="3240"/>
            </a:xfrm>
            <a:prstGeom prst="line">
              <a:avLst/>
            </a:prstGeom>
            <a:ln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Line 11">
              <a:extLst>
                <a:ext uri="{FF2B5EF4-FFF2-40B4-BE49-F238E27FC236}">
                  <a16:creationId xmlns:a16="http://schemas.microsoft.com/office/drawing/2014/main" id="{E3AA0A23-C682-110C-1609-BAF505D391D4}"/>
                </a:ext>
              </a:extLst>
            </p:cNvPr>
            <p:cNvSpPr/>
            <p:nvPr/>
          </p:nvSpPr>
          <p:spPr>
            <a:xfrm flipV="1">
              <a:off x="5207040" y="3018960"/>
              <a:ext cx="633600" cy="3240"/>
            </a:xfrm>
            <a:prstGeom prst="line">
              <a:avLst/>
            </a:prstGeom>
            <a:ln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CustomShape 12">
              <a:extLst>
                <a:ext uri="{FF2B5EF4-FFF2-40B4-BE49-F238E27FC236}">
                  <a16:creationId xmlns:a16="http://schemas.microsoft.com/office/drawing/2014/main" id="{E4E39079-CF4E-E7BE-F289-42B44FA1BE05}"/>
                </a:ext>
              </a:extLst>
            </p:cNvPr>
            <p:cNvSpPr/>
            <p:nvPr/>
          </p:nvSpPr>
          <p:spPr>
            <a:xfrm>
              <a:off x="3117240" y="278640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CustomShape 13">
              <a:extLst>
                <a:ext uri="{FF2B5EF4-FFF2-40B4-BE49-F238E27FC236}">
                  <a16:creationId xmlns:a16="http://schemas.microsoft.com/office/drawing/2014/main" id="{064A781B-CF22-F6F7-771A-39D0C27A7D00}"/>
                </a:ext>
              </a:extLst>
            </p:cNvPr>
            <p:cNvSpPr/>
            <p:nvPr/>
          </p:nvSpPr>
          <p:spPr>
            <a:xfrm>
              <a:off x="3353760" y="261648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CustomShape 14">
              <a:extLst>
                <a:ext uri="{FF2B5EF4-FFF2-40B4-BE49-F238E27FC236}">
                  <a16:creationId xmlns:a16="http://schemas.microsoft.com/office/drawing/2014/main" id="{61FA3CAB-C88B-9463-40C4-EFB23F8F32FC}"/>
                </a:ext>
              </a:extLst>
            </p:cNvPr>
            <p:cNvSpPr/>
            <p:nvPr/>
          </p:nvSpPr>
          <p:spPr>
            <a:xfrm>
              <a:off x="3295440" y="35935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CustomShape 15">
              <a:extLst>
                <a:ext uri="{FF2B5EF4-FFF2-40B4-BE49-F238E27FC236}">
                  <a16:creationId xmlns:a16="http://schemas.microsoft.com/office/drawing/2014/main" id="{C45D9FC9-697E-4D35-AA46-634DDF50D7E8}"/>
                </a:ext>
              </a:extLst>
            </p:cNvPr>
            <p:cNvSpPr/>
            <p:nvPr/>
          </p:nvSpPr>
          <p:spPr>
            <a:xfrm>
              <a:off x="3552840" y="33937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CustomShape 16">
              <a:extLst>
                <a:ext uri="{FF2B5EF4-FFF2-40B4-BE49-F238E27FC236}">
                  <a16:creationId xmlns:a16="http://schemas.microsoft.com/office/drawing/2014/main" id="{E41A8700-C5C0-1949-EA76-CC678370243F}"/>
                </a:ext>
              </a:extLst>
            </p:cNvPr>
            <p:cNvSpPr/>
            <p:nvPr/>
          </p:nvSpPr>
          <p:spPr>
            <a:xfrm>
              <a:off x="3981240" y="3593520"/>
              <a:ext cx="15552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CustomShape 17">
              <a:extLst>
                <a:ext uri="{FF2B5EF4-FFF2-40B4-BE49-F238E27FC236}">
                  <a16:creationId xmlns:a16="http://schemas.microsoft.com/office/drawing/2014/main" id="{D0A6303B-F168-13ED-BF77-241F76D6EC1A}"/>
                </a:ext>
              </a:extLst>
            </p:cNvPr>
            <p:cNvSpPr/>
            <p:nvPr/>
          </p:nvSpPr>
          <p:spPr>
            <a:xfrm>
              <a:off x="5823720" y="3593520"/>
              <a:ext cx="197280" cy="439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Line 18">
              <a:extLst>
                <a:ext uri="{FF2B5EF4-FFF2-40B4-BE49-F238E27FC236}">
                  <a16:creationId xmlns:a16="http://schemas.microsoft.com/office/drawing/2014/main" id="{ED7CA313-3A06-79A0-1232-C8ECBA99F645}"/>
                </a:ext>
              </a:extLst>
            </p:cNvPr>
            <p:cNvSpPr/>
            <p:nvPr/>
          </p:nvSpPr>
          <p:spPr>
            <a:xfrm>
              <a:off x="4138200" y="3616200"/>
              <a:ext cx="1685160" cy="360"/>
            </a:xfrm>
            <a:prstGeom prst="line">
              <a:avLst/>
            </a:prstGeom>
            <a:ln w="1260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CustomShape 19">
              <a:extLst>
                <a:ext uri="{FF2B5EF4-FFF2-40B4-BE49-F238E27FC236}">
                  <a16:creationId xmlns:a16="http://schemas.microsoft.com/office/drawing/2014/main" id="{17A17359-9830-11C2-121C-AFE0974CD0BE}"/>
                </a:ext>
              </a:extLst>
            </p:cNvPr>
            <p:cNvSpPr/>
            <p:nvPr/>
          </p:nvSpPr>
          <p:spPr>
            <a:xfrm>
              <a:off x="3993120" y="2788200"/>
              <a:ext cx="15552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CustomShape 20">
              <a:extLst>
                <a:ext uri="{FF2B5EF4-FFF2-40B4-BE49-F238E27FC236}">
                  <a16:creationId xmlns:a16="http://schemas.microsoft.com/office/drawing/2014/main" id="{D915DB6A-8C49-7EA1-29E4-E63CFF243E6A}"/>
                </a:ext>
              </a:extLst>
            </p:cNvPr>
            <p:cNvSpPr/>
            <p:nvPr/>
          </p:nvSpPr>
          <p:spPr>
            <a:xfrm>
              <a:off x="4439880" y="2788200"/>
              <a:ext cx="26316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Line 21">
              <a:extLst>
                <a:ext uri="{FF2B5EF4-FFF2-40B4-BE49-F238E27FC236}">
                  <a16:creationId xmlns:a16="http://schemas.microsoft.com/office/drawing/2014/main" id="{96F56EDA-9CD2-29AF-C46F-2C61108DC88D}"/>
                </a:ext>
              </a:extLst>
            </p:cNvPr>
            <p:cNvSpPr/>
            <p:nvPr/>
          </p:nvSpPr>
          <p:spPr>
            <a:xfrm>
              <a:off x="4150080" y="2810880"/>
              <a:ext cx="289440" cy="360"/>
            </a:xfrm>
            <a:prstGeom prst="line">
              <a:avLst/>
            </a:prstGeom>
            <a:ln w="1260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CustomShape 22">
              <a:extLst>
                <a:ext uri="{FF2B5EF4-FFF2-40B4-BE49-F238E27FC236}">
                  <a16:creationId xmlns:a16="http://schemas.microsoft.com/office/drawing/2014/main" id="{9E7E3F0E-03EA-7BC1-0376-826E139ED9EC}"/>
                </a:ext>
              </a:extLst>
            </p:cNvPr>
            <p:cNvSpPr/>
            <p:nvPr/>
          </p:nvSpPr>
          <p:spPr>
            <a:xfrm>
              <a:off x="4651920" y="261648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CustomShape 23">
              <a:extLst>
                <a:ext uri="{FF2B5EF4-FFF2-40B4-BE49-F238E27FC236}">
                  <a16:creationId xmlns:a16="http://schemas.microsoft.com/office/drawing/2014/main" id="{B40948DC-AD6E-7ABE-2FA1-26532AD49F48}"/>
                </a:ext>
              </a:extLst>
            </p:cNvPr>
            <p:cNvSpPr/>
            <p:nvPr/>
          </p:nvSpPr>
          <p:spPr>
            <a:xfrm>
              <a:off x="4869000" y="2788200"/>
              <a:ext cx="336600" cy="4392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6" name="CustomShape 24">
              <a:extLst>
                <a:ext uri="{FF2B5EF4-FFF2-40B4-BE49-F238E27FC236}">
                  <a16:creationId xmlns:a16="http://schemas.microsoft.com/office/drawing/2014/main" id="{4A4390AB-EAE4-2269-D47A-9C560DD1D145}"/>
                </a:ext>
              </a:extLst>
            </p:cNvPr>
            <p:cNvSpPr/>
            <p:nvPr/>
          </p:nvSpPr>
          <p:spPr>
            <a:xfrm>
              <a:off x="5853240" y="261900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7" name="CustomShape 25">
              <a:extLst>
                <a:ext uri="{FF2B5EF4-FFF2-40B4-BE49-F238E27FC236}">
                  <a16:creationId xmlns:a16="http://schemas.microsoft.com/office/drawing/2014/main" id="{B8FAC8EC-1A70-4FC6-A737-53E078507435}"/>
                </a:ext>
              </a:extLst>
            </p:cNvPr>
            <p:cNvSpPr/>
            <p:nvPr/>
          </p:nvSpPr>
          <p:spPr>
            <a:xfrm>
              <a:off x="6047640" y="278604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CustomShape 26">
              <a:extLst>
                <a:ext uri="{FF2B5EF4-FFF2-40B4-BE49-F238E27FC236}">
                  <a16:creationId xmlns:a16="http://schemas.microsoft.com/office/drawing/2014/main" id="{018C373B-D3B0-A576-1B4D-22940C20C5C1}"/>
                </a:ext>
              </a:extLst>
            </p:cNvPr>
            <p:cNvSpPr/>
            <p:nvPr/>
          </p:nvSpPr>
          <p:spPr>
            <a:xfrm>
              <a:off x="6257520" y="261900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CustomShape 27">
              <a:extLst>
                <a:ext uri="{FF2B5EF4-FFF2-40B4-BE49-F238E27FC236}">
                  <a16:creationId xmlns:a16="http://schemas.microsoft.com/office/drawing/2014/main" id="{03DC8425-5568-64AE-6615-A9FBE7D72DE6}"/>
                </a:ext>
              </a:extLst>
            </p:cNvPr>
            <p:cNvSpPr/>
            <p:nvPr/>
          </p:nvSpPr>
          <p:spPr>
            <a:xfrm>
              <a:off x="5958720" y="33937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30" name="CustomShape 28">
              <a:extLst>
                <a:ext uri="{FF2B5EF4-FFF2-40B4-BE49-F238E27FC236}">
                  <a16:creationId xmlns:a16="http://schemas.microsoft.com/office/drawing/2014/main" id="{0FFE808A-A7B1-E9AC-661D-B662C0E22158}"/>
                </a:ext>
              </a:extLst>
            </p:cNvPr>
            <p:cNvSpPr/>
            <p:nvPr/>
          </p:nvSpPr>
          <p:spPr>
            <a:xfrm>
              <a:off x="6202800" y="3593520"/>
              <a:ext cx="336600" cy="4392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40000" dist="2304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7838726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Alignment vs. pseudoalignment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F591EC-0660-097E-8D27-CE8DD10F27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4064" y="5915025"/>
            <a:ext cx="3943350" cy="44608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561"/>
              </a:spcBef>
            </a:pPr>
            <a:r>
              <a:rPr lang="en-US" sz="1800" dirty="0">
                <a:solidFill>
                  <a:srgbClr val="1E2232"/>
                </a:solidFill>
                <a:ea typeface="+mn-lt"/>
                <a:cs typeface="+mn-lt"/>
              </a:rPr>
              <a:t>Image credit : </a:t>
            </a:r>
            <a:r>
              <a:rPr lang="en-US" sz="1800" err="1">
                <a:solidFill>
                  <a:srgbClr val="1E2232"/>
                </a:solidFill>
                <a:ea typeface="+mn-lt"/>
                <a:cs typeface="+mn-lt"/>
              </a:rPr>
              <a:t>wikipedia</a:t>
            </a:r>
            <a:r>
              <a:rPr lang="en-US" sz="1800" dirty="0">
                <a:solidFill>
                  <a:srgbClr val="1E2232"/>
                </a:solidFill>
                <a:ea typeface="+mn-lt"/>
                <a:cs typeface="+mn-lt"/>
              </a:rPr>
              <a:t> user </a:t>
            </a:r>
            <a:r>
              <a:rPr lang="en-US" sz="1800" err="1">
                <a:solidFill>
                  <a:srgbClr val="1E2232"/>
                </a:solidFill>
                <a:ea typeface="+mn-lt"/>
                <a:cs typeface="+mn-lt"/>
              </a:rPr>
              <a:t>Rgocs</a:t>
            </a:r>
            <a:endParaRPr lang="en-US" sz="1800">
              <a:solidFill>
                <a:srgbClr val="1E2232"/>
              </a:solidFill>
              <a:ea typeface="+mn-lt"/>
              <a:cs typeface="+mn-lt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313D12B-C9D5-C3DB-7514-E5809821BEEF}"/>
              </a:ext>
            </a:extLst>
          </p:cNvPr>
          <p:cNvSpPr txBox="1">
            <a:spLocks/>
          </p:cNvSpPr>
          <p:nvPr/>
        </p:nvSpPr>
        <p:spPr>
          <a:xfrm>
            <a:off x="7121236" y="6041447"/>
            <a:ext cx="3943350" cy="4460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 typeface="Arial" panose="020B0604020202020204" pitchFamily="34" charset="0"/>
              <a:buNone/>
              <a:tabLst/>
              <a:defRPr sz="2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1pPr>
            <a:lvl2pPr marL="358775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3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669925" indent="-3048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Tx/>
              <a:buBlip>
                <a:blip r:embed="rId3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  <a:lvl4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4pPr>
            <a:lvl5pPr marL="3587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70000"/>
              <a:buFont typeface="Arial" panose="020B0604020202020204" pitchFamily="34" charset="0"/>
              <a:buNone/>
              <a:defRPr sz="1000" b="0" i="0" kern="12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561"/>
              </a:spcBef>
            </a:pPr>
            <a:r>
              <a:rPr lang="en-US" sz="1800" dirty="0">
                <a:ea typeface="Tahoma"/>
                <a:cs typeface="Gill Sans Light"/>
              </a:rPr>
              <a:t>Sailfish (Patro et al. 2014), </a:t>
            </a:r>
            <a:endParaRPr lang="en-US" sz="1800"/>
          </a:p>
          <a:p>
            <a:pPr>
              <a:lnSpc>
                <a:spcPct val="100000"/>
              </a:lnSpc>
              <a:spcBef>
                <a:spcPts val="561"/>
              </a:spcBef>
            </a:pPr>
            <a:r>
              <a:rPr lang="en-US" sz="1800" dirty="0">
                <a:ea typeface="Tahoma"/>
                <a:cs typeface="Gill Sans Light"/>
              </a:rPr>
              <a:t>See also Kallisto (Bray et al. 2016)</a:t>
            </a:r>
            <a:endParaRPr lang="en-US" sz="1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3DFBC9-13CA-CA4B-3602-B9A3BF7F4A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602" y="1277216"/>
            <a:ext cx="4248150" cy="40671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398DD5-2138-0FE6-E830-3212BA52DE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4818" y="770659"/>
            <a:ext cx="3924300" cy="5486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E5CDAB-E22C-AA0F-1C64-7FCF80477A47}"/>
              </a:ext>
            </a:extLst>
          </p:cNvPr>
          <p:cNvSpPr txBox="1"/>
          <p:nvPr/>
        </p:nvSpPr>
        <p:spPr>
          <a:xfrm>
            <a:off x="1660508" y="5520730"/>
            <a:ext cx="259670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Resource intensive!</a:t>
            </a:r>
          </a:p>
        </p:txBody>
      </p:sp>
    </p:spTree>
    <p:extLst>
      <p:ext uri="{BB962C8B-B14F-4D97-AF65-F5344CB8AC3E}">
        <p14:creationId xmlns:p14="http://schemas.microsoft.com/office/powerpoint/2010/main" val="253417360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Alignment vs. pseudoalignment</a:t>
            </a:r>
            <a:endParaRPr lang="en-US" dirty="0"/>
          </a:p>
        </p:txBody>
      </p:sp>
      <p:sp>
        <p:nvSpPr>
          <p:cNvPr id="16" name="Line 7">
            <a:extLst>
              <a:ext uri="{FF2B5EF4-FFF2-40B4-BE49-F238E27FC236}">
                <a16:creationId xmlns:a16="http://schemas.microsoft.com/office/drawing/2014/main" id="{13691E0D-D5BE-EAC2-01DB-A7F8AB4BE22F}"/>
              </a:ext>
            </a:extLst>
          </p:cNvPr>
          <p:cNvSpPr/>
          <p:nvPr/>
        </p:nvSpPr>
        <p:spPr>
          <a:xfrm>
            <a:off x="7168132" y="177336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8" name="CustomShape 10">
            <a:extLst>
              <a:ext uri="{FF2B5EF4-FFF2-40B4-BE49-F238E27FC236}">
                <a16:creationId xmlns:a16="http://schemas.microsoft.com/office/drawing/2014/main" id="{C49AE704-2648-6335-1E85-96181E114BAF}"/>
              </a:ext>
            </a:extLst>
          </p:cNvPr>
          <p:cNvSpPr/>
          <p:nvPr/>
        </p:nvSpPr>
        <p:spPr>
          <a:xfrm>
            <a:off x="1815652" y="2477520"/>
            <a:ext cx="137088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Mapped reads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Line 13">
            <a:extLst>
              <a:ext uri="{FF2B5EF4-FFF2-40B4-BE49-F238E27FC236}">
                <a16:creationId xmlns:a16="http://schemas.microsoft.com/office/drawing/2014/main" id="{C19BFEF9-66DC-B540-063D-3CE7D8B4AE09}"/>
              </a:ext>
            </a:extLst>
          </p:cNvPr>
          <p:cNvSpPr/>
          <p:nvPr/>
        </p:nvSpPr>
        <p:spPr>
          <a:xfrm>
            <a:off x="2501092" y="1509840"/>
            <a:ext cx="0" cy="96768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5" name="CustomShape 17">
            <a:extLst>
              <a:ext uri="{FF2B5EF4-FFF2-40B4-BE49-F238E27FC236}">
                <a16:creationId xmlns:a16="http://schemas.microsoft.com/office/drawing/2014/main" id="{CA8923DB-0C72-9FF0-2975-5B3D9700654F}"/>
              </a:ext>
            </a:extLst>
          </p:cNvPr>
          <p:cNvSpPr/>
          <p:nvPr/>
        </p:nvSpPr>
        <p:spPr>
          <a:xfrm>
            <a:off x="6299812" y="2477520"/>
            <a:ext cx="173664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Transcript-level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counts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21">
            <a:extLst>
              <a:ext uri="{FF2B5EF4-FFF2-40B4-BE49-F238E27FC236}">
                <a16:creationId xmlns:a16="http://schemas.microsoft.com/office/drawing/2014/main" id="{6EA0C043-C072-1FCC-EF5E-0D9567491961}"/>
              </a:ext>
            </a:extLst>
          </p:cNvPr>
          <p:cNvSpPr/>
          <p:nvPr/>
        </p:nvSpPr>
        <p:spPr>
          <a:xfrm>
            <a:off x="1861372" y="1149840"/>
            <a:ext cx="1279440" cy="35928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alignment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0" name="CustomShape 22">
            <a:extLst>
              <a:ext uri="{FF2B5EF4-FFF2-40B4-BE49-F238E27FC236}">
                <a16:creationId xmlns:a16="http://schemas.microsoft.com/office/drawing/2014/main" id="{C61F838B-997B-586C-5149-872780E476F4}"/>
              </a:ext>
            </a:extLst>
          </p:cNvPr>
          <p:cNvSpPr/>
          <p:nvPr/>
        </p:nvSpPr>
        <p:spPr>
          <a:xfrm>
            <a:off x="6426172" y="1149840"/>
            <a:ext cx="1483920" cy="68436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pseudo-alignment</a:t>
            </a:r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82928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9">
            <a:extLst>
              <a:ext uri="{FF2B5EF4-FFF2-40B4-BE49-F238E27FC236}">
                <a16:creationId xmlns:a16="http://schemas.microsoft.com/office/drawing/2014/main" id="{724F09DD-2EEC-9C86-F0E3-B140074928E7}"/>
              </a:ext>
            </a:extLst>
          </p:cNvPr>
          <p:cNvSpPr/>
          <p:nvPr/>
        </p:nvSpPr>
        <p:spPr>
          <a:xfrm>
            <a:off x="2656314" y="2931993"/>
            <a:ext cx="1093611" cy="1661174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Alignment vs. pseudoalignment</a:t>
            </a:r>
            <a:endParaRPr lang="en-US" dirty="0"/>
          </a:p>
        </p:txBody>
      </p:sp>
      <p:sp>
        <p:nvSpPr>
          <p:cNvPr id="10" name="Line 1">
            <a:extLst>
              <a:ext uri="{FF2B5EF4-FFF2-40B4-BE49-F238E27FC236}">
                <a16:creationId xmlns:a16="http://schemas.microsoft.com/office/drawing/2014/main" id="{AD97FBAC-8BBF-A1F1-D213-7065B54E7217}"/>
              </a:ext>
            </a:extLst>
          </p:cNvPr>
          <p:cNvSpPr/>
          <p:nvPr/>
        </p:nvSpPr>
        <p:spPr>
          <a:xfrm>
            <a:off x="7626052" y="493884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" name="Line 2">
            <a:extLst>
              <a:ext uri="{FF2B5EF4-FFF2-40B4-BE49-F238E27FC236}">
                <a16:creationId xmlns:a16="http://schemas.microsoft.com/office/drawing/2014/main" id="{EF4ABC76-46A9-20D4-9374-A0245D327865}"/>
              </a:ext>
            </a:extLst>
          </p:cNvPr>
          <p:cNvSpPr/>
          <p:nvPr/>
        </p:nvSpPr>
        <p:spPr>
          <a:xfrm>
            <a:off x="3077092" y="274320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" name="Line 3">
            <a:extLst>
              <a:ext uri="{FF2B5EF4-FFF2-40B4-BE49-F238E27FC236}">
                <a16:creationId xmlns:a16="http://schemas.microsoft.com/office/drawing/2014/main" id="{887A1B32-FE70-35E4-495C-9C1A4C2419B4}"/>
              </a:ext>
            </a:extLst>
          </p:cNvPr>
          <p:cNvSpPr/>
          <p:nvPr/>
        </p:nvSpPr>
        <p:spPr>
          <a:xfrm>
            <a:off x="5427172" y="2834640"/>
            <a:ext cx="87264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3" name="Line 4">
            <a:extLst>
              <a:ext uri="{FF2B5EF4-FFF2-40B4-BE49-F238E27FC236}">
                <a16:creationId xmlns:a16="http://schemas.microsoft.com/office/drawing/2014/main" id="{BD785A73-F0E4-0B20-8B83-318D8DC17A3C}"/>
              </a:ext>
            </a:extLst>
          </p:cNvPr>
          <p:cNvSpPr/>
          <p:nvPr/>
        </p:nvSpPr>
        <p:spPr>
          <a:xfrm>
            <a:off x="7626052" y="283464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" name="Line 5">
            <a:extLst>
              <a:ext uri="{FF2B5EF4-FFF2-40B4-BE49-F238E27FC236}">
                <a16:creationId xmlns:a16="http://schemas.microsoft.com/office/drawing/2014/main" id="{2E948743-732A-9A37-3E5A-E4E6C094F6C8}"/>
              </a:ext>
            </a:extLst>
          </p:cNvPr>
          <p:cNvSpPr/>
          <p:nvPr/>
        </p:nvSpPr>
        <p:spPr>
          <a:xfrm>
            <a:off x="7168132" y="291312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" name="Line 6">
            <a:extLst>
              <a:ext uri="{FF2B5EF4-FFF2-40B4-BE49-F238E27FC236}">
                <a16:creationId xmlns:a16="http://schemas.microsoft.com/office/drawing/2014/main" id="{1ED480D7-777F-2A9C-089A-43C65766580B}"/>
              </a:ext>
            </a:extLst>
          </p:cNvPr>
          <p:cNvSpPr/>
          <p:nvPr/>
        </p:nvSpPr>
        <p:spPr>
          <a:xfrm>
            <a:off x="7168132" y="393300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" name="Line 7">
            <a:extLst>
              <a:ext uri="{FF2B5EF4-FFF2-40B4-BE49-F238E27FC236}">
                <a16:creationId xmlns:a16="http://schemas.microsoft.com/office/drawing/2014/main" id="{13691E0D-D5BE-EAC2-01DB-A7F8AB4BE22F}"/>
              </a:ext>
            </a:extLst>
          </p:cNvPr>
          <p:cNvSpPr/>
          <p:nvPr/>
        </p:nvSpPr>
        <p:spPr>
          <a:xfrm>
            <a:off x="7168132" y="177336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7" name="Line 9">
            <a:extLst>
              <a:ext uri="{FF2B5EF4-FFF2-40B4-BE49-F238E27FC236}">
                <a16:creationId xmlns:a16="http://schemas.microsoft.com/office/drawing/2014/main" id="{D65CA817-8417-A0AD-777E-6795DE1ECDA1}"/>
              </a:ext>
            </a:extLst>
          </p:cNvPr>
          <p:cNvSpPr/>
          <p:nvPr/>
        </p:nvSpPr>
        <p:spPr>
          <a:xfrm>
            <a:off x="2501092" y="3044880"/>
            <a:ext cx="0" cy="152712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8" name="CustomShape 10">
            <a:extLst>
              <a:ext uri="{FF2B5EF4-FFF2-40B4-BE49-F238E27FC236}">
                <a16:creationId xmlns:a16="http://schemas.microsoft.com/office/drawing/2014/main" id="{C49AE704-2648-6335-1E85-96181E114BAF}"/>
              </a:ext>
            </a:extLst>
          </p:cNvPr>
          <p:cNvSpPr/>
          <p:nvPr/>
        </p:nvSpPr>
        <p:spPr>
          <a:xfrm>
            <a:off x="1815652" y="2477520"/>
            <a:ext cx="137088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Mapped reads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" name="CustomShape 11">
            <a:extLst>
              <a:ext uri="{FF2B5EF4-FFF2-40B4-BE49-F238E27FC236}">
                <a16:creationId xmlns:a16="http://schemas.microsoft.com/office/drawing/2014/main" id="{94ED1EDC-C465-52B9-671B-DF22A8481567}"/>
              </a:ext>
            </a:extLst>
          </p:cNvPr>
          <p:cNvSpPr/>
          <p:nvPr/>
        </p:nvSpPr>
        <p:spPr>
          <a:xfrm>
            <a:off x="6257692" y="3617280"/>
            <a:ext cx="1820880" cy="40572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summarization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" name="CustomShape 12">
            <a:extLst>
              <a:ext uri="{FF2B5EF4-FFF2-40B4-BE49-F238E27FC236}">
                <a16:creationId xmlns:a16="http://schemas.microsoft.com/office/drawing/2014/main" id="{E4C43D6E-9208-E9E0-F975-93632E2E673A}"/>
              </a:ext>
            </a:extLst>
          </p:cNvPr>
          <p:cNvSpPr/>
          <p:nvPr/>
        </p:nvSpPr>
        <p:spPr>
          <a:xfrm>
            <a:off x="2998972" y="6071040"/>
            <a:ext cx="416160" cy="36684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Line 13">
            <a:extLst>
              <a:ext uri="{FF2B5EF4-FFF2-40B4-BE49-F238E27FC236}">
                <a16:creationId xmlns:a16="http://schemas.microsoft.com/office/drawing/2014/main" id="{C19BFEF9-66DC-B540-063D-3CE7D8B4AE09}"/>
              </a:ext>
            </a:extLst>
          </p:cNvPr>
          <p:cNvSpPr/>
          <p:nvPr/>
        </p:nvSpPr>
        <p:spPr>
          <a:xfrm>
            <a:off x="2501092" y="1509840"/>
            <a:ext cx="0" cy="96768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2" name="CustomShape 14">
            <a:extLst>
              <a:ext uri="{FF2B5EF4-FFF2-40B4-BE49-F238E27FC236}">
                <a16:creationId xmlns:a16="http://schemas.microsoft.com/office/drawing/2014/main" id="{1BA015C1-5F95-BB44-AE80-95742F6A7462}"/>
              </a:ext>
            </a:extLst>
          </p:cNvPr>
          <p:cNvSpPr/>
          <p:nvPr/>
        </p:nvSpPr>
        <p:spPr>
          <a:xfrm>
            <a:off x="1587052" y="4590000"/>
            <a:ext cx="1828080" cy="69732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assembly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15">
            <a:extLst>
              <a:ext uri="{FF2B5EF4-FFF2-40B4-BE49-F238E27FC236}">
                <a16:creationId xmlns:a16="http://schemas.microsoft.com/office/drawing/2014/main" id="{9FB66F36-0C00-4723-5C06-787C0B480598}"/>
              </a:ext>
            </a:extLst>
          </p:cNvPr>
          <p:cNvSpPr/>
          <p:nvPr/>
        </p:nvSpPr>
        <p:spPr>
          <a:xfrm>
            <a:off x="1587052" y="5328000"/>
            <a:ext cx="1828080" cy="70884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Variant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calling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4" name="CustomShape 16">
            <a:extLst>
              <a:ext uri="{FF2B5EF4-FFF2-40B4-BE49-F238E27FC236}">
                <a16:creationId xmlns:a16="http://schemas.microsoft.com/office/drawing/2014/main" id="{5B987941-B6DE-5851-A715-02E59E6319AC}"/>
              </a:ext>
            </a:extLst>
          </p:cNvPr>
          <p:cNvSpPr/>
          <p:nvPr/>
        </p:nvSpPr>
        <p:spPr>
          <a:xfrm>
            <a:off x="6482692" y="4637880"/>
            <a:ext cx="137088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Gene-level counts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5" name="CustomShape 17">
            <a:extLst>
              <a:ext uri="{FF2B5EF4-FFF2-40B4-BE49-F238E27FC236}">
                <a16:creationId xmlns:a16="http://schemas.microsoft.com/office/drawing/2014/main" id="{CA8923DB-0C72-9FF0-2975-5B3D9700654F}"/>
              </a:ext>
            </a:extLst>
          </p:cNvPr>
          <p:cNvSpPr/>
          <p:nvPr/>
        </p:nvSpPr>
        <p:spPr>
          <a:xfrm>
            <a:off x="6299812" y="2477520"/>
            <a:ext cx="173664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Transcript-level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counts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6" name="CustomShape 18">
            <a:extLst>
              <a:ext uri="{FF2B5EF4-FFF2-40B4-BE49-F238E27FC236}">
                <a16:creationId xmlns:a16="http://schemas.microsoft.com/office/drawing/2014/main" id="{E94D0CF5-DE40-08BB-44C2-AE5FB9AB9DAE}"/>
              </a:ext>
            </a:extLst>
          </p:cNvPr>
          <p:cNvSpPr/>
          <p:nvPr/>
        </p:nvSpPr>
        <p:spPr>
          <a:xfrm>
            <a:off x="3781252" y="2449800"/>
            <a:ext cx="1737000" cy="6570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quantification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" name="CustomShape 19">
            <a:extLst>
              <a:ext uri="{FF2B5EF4-FFF2-40B4-BE49-F238E27FC236}">
                <a16:creationId xmlns:a16="http://schemas.microsoft.com/office/drawing/2014/main" id="{AEF92C18-01A5-4400-3869-6A3EA086F3EA}"/>
              </a:ext>
            </a:extLst>
          </p:cNvPr>
          <p:cNvSpPr/>
          <p:nvPr/>
        </p:nvSpPr>
        <p:spPr>
          <a:xfrm>
            <a:off x="8330212" y="4572360"/>
            <a:ext cx="1879200" cy="7326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Gene-level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DE, 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8" name="CustomShape 20">
            <a:extLst>
              <a:ext uri="{FF2B5EF4-FFF2-40B4-BE49-F238E27FC236}">
                <a16:creationId xmlns:a16="http://schemas.microsoft.com/office/drawing/2014/main" id="{C8BC0841-0DC8-83D6-4C04-4444713B6297}"/>
              </a:ext>
            </a:extLst>
          </p:cNvPr>
          <p:cNvSpPr/>
          <p:nvPr/>
        </p:nvSpPr>
        <p:spPr>
          <a:xfrm>
            <a:off x="8330212" y="2412000"/>
            <a:ext cx="1879200" cy="7326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DE, 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21">
            <a:extLst>
              <a:ext uri="{FF2B5EF4-FFF2-40B4-BE49-F238E27FC236}">
                <a16:creationId xmlns:a16="http://schemas.microsoft.com/office/drawing/2014/main" id="{6EA0C043-C072-1FCC-EF5E-0D9567491961}"/>
              </a:ext>
            </a:extLst>
          </p:cNvPr>
          <p:cNvSpPr/>
          <p:nvPr/>
        </p:nvSpPr>
        <p:spPr>
          <a:xfrm>
            <a:off x="1861372" y="1149840"/>
            <a:ext cx="1279440" cy="35928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alignment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0" name="CustomShape 22">
            <a:extLst>
              <a:ext uri="{FF2B5EF4-FFF2-40B4-BE49-F238E27FC236}">
                <a16:creationId xmlns:a16="http://schemas.microsoft.com/office/drawing/2014/main" id="{C61F838B-997B-586C-5149-872780E476F4}"/>
              </a:ext>
            </a:extLst>
          </p:cNvPr>
          <p:cNvSpPr/>
          <p:nvPr/>
        </p:nvSpPr>
        <p:spPr>
          <a:xfrm>
            <a:off x="6426172" y="1149840"/>
            <a:ext cx="1483920" cy="68436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pseudo-alignment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1" name="CustomShape 23">
            <a:extLst>
              <a:ext uri="{FF2B5EF4-FFF2-40B4-BE49-F238E27FC236}">
                <a16:creationId xmlns:a16="http://schemas.microsoft.com/office/drawing/2014/main" id="{53FCF7D9-F506-DB3D-748C-4DD5D30977D5}"/>
              </a:ext>
            </a:extLst>
          </p:cNvPr>
          <p:cNvSpPr/>
          <p:nvPr/>
        </p:nvSpPr>
        <p:spPr>
          <a:xfrm>
            <a:off x="3781252" y="4610160"/>
            <a:ext cx="1737000" cy="6570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Gene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quantification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2" name="Line 24">
            <a:extLst>
              <a:ext uri="{FF2B5EF4-FFF2-40B4-BE49-F238E27FC236}">
                <a16:creationId xmlns:a16="http://schemas.microsoft.com/office/drawing/2014/main" id="{DC3D3230-9488-38B3-6BD0-852D5A3BA7E1}"/>
              </a:ext>
            </a:extLst>
          </p:cNvPr>
          <p:cNvSpPr/>
          <p:nvPr/>
        </p:nvSpPr>
        <p:spPr>
          <a:xfrm>
            <a:off x="5518612" y="4937760"/>
            <a:ext cx="972720" cy="108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130733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9">
            <a:extLst>
              <a:ext uri="{FF2B5EF4-FFF2-40B4-BE49-F238E27FC236}">
                <a16:creationId xmlns:a16="http://schemas.microsoft.com/office/drawing/2014/main" id="{3FAFFDB9-A885-7D91-3CA0-8447EDDD9DDB}"/>
              </a:ext>
            </a:extLst>
          </p:cNvPr>
          <p:cNvSpPr/>
          <p:nvPr/>
        </p:nvSpPr>
        <p:spPr>
          <a:xfrm>
            <a:off x="2656314" y="2931993"/>
            <a:ext cx="1093611" cy="1661174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Alignment vs. pseudoalignment</a:t>
            </a:r>
            <a:endParaRPr lang="en-US" dirty="0"/>
          </a:p>
        </p:txBody>
      </p:sp>
      <p:sp>
        <p:nvSpPr>
          <p:cNvPr id="10" name="Line 1">
            <a:extLst>
              <a:ext uri="{FF2B5EF4-FFF2-40B4-BE49-F238E27FC236}">
                <a16:creationId xmlns:a16="http://schemas.microsoft.com/office/drawing/2014/main" id="{AD97FBAC-8BBF-A1F1-D213-7065B54E7217}"/>
              </a:ext>
            </a:extLst>
          </p:cNvPr>
          <p:cNvSpPr/>
          <p:nvPr/>
        </p:nvSpPr>
        <p:spPr>
          <a:xfrm>
            <a:off x="7626052" y="493884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" name="Line 2">
            <a:extLst>
              <a:ext uri="{FF2B5EF4-FFF2-40B4-BE49-F238E27FC236}">
                <a16:creationId xmlns:a16="http://schemas.microsoft.com/office/drawing/2014/main" id="{EF4ABC76-46A9-20D4-9374-A0245D327865}"/>
              </a:ext>
            </a:extLst>
          </p:cNvPr>
          <p:cNvSpPr/>
          <p:nvPr/>
        </p:nvSpPr>
        <p:spPr>
          <a:xfrm>
            <a:off x="3077092" y="274320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" name="Line 3">
            <a:extLst>
              <a:ext uri="{FF2B5EF4-FFF2-40B4-BE49-F238E27FC236}">
                <a16:creationId xmlns:a16="http://schemas.microsoft.com/office/drawing/2014/main" id="{887A1B32-FE70-35E4-495C-9C1A4C2419B4}"/>
              </a:ext>
            </a:extLst>
          </p:cNvPr>
          <p:cNvSpPr/>
          <p:nvPr/>
        </p:nvSpPr>
        <p:spPr>
          <a:xfrm>
            <a:off x="5427172" y="2834640"/>
            <a:ext cx="87264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3" name="Line 4">
            <a:extLst>
              <a:ext uri="{FF2B5EF4-FFF2-40B4-BE49-F238E27FC236}">
                <a16:creationId xmlns:a16="http://schemas.microsoft.com/office/drawing/2014/main" id="{BD785A73-F0E4-0B20-8B83-318D8DC17A3C}"/>
              </a:ext>
            </a:extLst>
          </p:cNvPr>
          <p:cNvSpPr/>
          <p:nvPr/>
        </p:nvSpPr>
        <p:spPr>
          <a:xfrm>
            <a:off x="7626052" y="283464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" name="Line 5">
            <a:extLst>
              <a:ext uri="{FF2B5EF4-FFF2-40B4-BE49-F238E27FC236}">
                <a16:creationId xmlns:a16="http://schemas.microsoft.com/office/drawing/2014/main" id="{2E948743-732A-9A37-3E5A-E4E6C094F6C8}"/>
              </a:ext>
            </a:extLst>
          </p:cNvPr>
          <p:cNvSpPr/>
          <p:nvPr/>
        </p:nvSpPr>
        <p:spPr>
          <a:xfrm>
            <a:off x="7168132" y="291312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" name="Line 6">
            <a:extLst>
              <a:ext uri="{FF2B5EF4-FFF2-40B4-BE49-F238E27FC236}">
                <a16:creationId xmlns:a16="http://schemas.microsoft.com/office/drawing/2014/main" id="{1ED480D7-777F-2A9C-089A-43C65766580B}"/>
              </a:ext>
            </a:extLst>
          </p:cNvPr>
          <p:cNvSpPr/>
          <p:nvPr/>
        </p:nvSpPr>
        <p:spPr>
          <a:xfrm>
            <a:off x="7168132" y="393300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" name="Line 7">
            <a:extLst>
              <a:ext uri="{FF2B5EF4-FFF2-40B4-BE49-F238E27FC236}">
                <a16:creationId xmlns:a16="http://schemas.microsoft.com/office/drawing/2014/main" id="{13691E0D-D5BE-EAC2-01DB-A7F8AB4BE22F}"/>
              </a:ext>
            </a:extLst>
          </p:cNvPr>
          <p:cNvSpPr/>
          <p:nvPr/>
        </p:nvSpPr>
        <p:spPr>
          <a:xfrm>
            <a:off x="7168132" y="177336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7" name="Line 9">
            <a:extLst>
              <a:ext uri="{FF2B5EF4-FFF2-40B4-BE49-F238E27FC236}">
                <a16:creationId xmlns:a16="http://schemas.microsoft.com/office/drawing/2014/main" id="{D65CA817-8417-A0AD-777E-6795DE1ECDA1}"/>
              </a:ext>
            </a:extLst>
          </p:cNvPr>
          <p:cNvSpPr/>
          <p:nvPr/>
        </p:nvSpPr>
        <p:spPr>
          <a:xfrm>
            <a:off x="2501092" y="3044880"/>
            <a:ext cx="0" cy="152712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8" name="CustomShape 10">
            <a:extLst>
              <a:ext uri="{FF2B5EF4-FFF2-40B4-BE49-F238E27FC236}">
                <a16:creationId xmlns:a16="http://schemas.microsoft.com/office/drawing/2014/main" id="{C49AE704-2648-6335-1E85-96181E114BAF}"/>
              </a:ext>
            </a:extLst>
          </p:cNvPr>
          <p:cNvSpPr/>
          <p:nvPr/>
        </p:nvSpPr>
        <p:spPr>
          <a:xfrm>
            <a:off x="1815652" y="2477520"/>
            <a:ext cx="137088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Mapped reads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" name="CustomShape 11">
            <a:extLst>
              <a:ext uri="{FF2B5EF4-FFF2-40B4-BE49-F238E27FC236}">
                <a16:creationId xmlns:a16="http://schemas.microsoft.com/office/drawing/2014/main" id="{94ED1EDC-C465-52B9-671B-DF22A8481567}"/>
              </a:ext>
            </a:extLst>
          </p:cNvPr>
          <p:cNvSpPr/>
          <p:nvPr/>
        </p:nvSpPr>
        <p:spPr>
          <a:xfrm>
            <a:off x="6257692" y="3617280"/>
            <a:ext cx="1820880" cy="40572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summarization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" name="CustomShape 12">
            <a:extLst>
              <a:ext uri="{FF2B5EF4-FFF2-40B4-BE49-F238E27FC236}">
                <a16:creationId xmlns:a16="http://schemas.microsoft.com/office/drawing/2014/main" id="{E4C43D6E-9208-E9E0-F975-93632E2E673A}"/>
              </a:ext>
            </a:extLst>
          </p:cNvPr>
          <p:cNvSpPr/>
          <p:nvPr/>
        </p:nvSpPr>
        <p:spPr>
          <a:xfrm>
            <a:off x="2998972" y="6071040"/>
            <a:ext cx="416160" cy="36684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Line 13">
            <a:extLst>
              <a:ext uri="{FF2B5EF4-FFF2-40B4-BE49-F238E27FC236}">
                <a16:creationId xmlns:a16="http://schemas.microsoft.com/office/drawing/2014/main" id="{C19BFEF9-66DC-B540-063D-3CE7D8B4AE09}"/>
              </a:ext>
            </a:extLst>
          </p:cNvPr>
          <p:cNvSpPr/>
          <p:nvPr/>
        </p:nvSpPr>
        <p:spPr>
          <a:xfrm>
            <a:off x="2501092" y="1509840"/>
            <a:ext cx="0" cy="96768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2" name="CustomShape 14">
            <a:extLst>
              <a:ext uri="{FF2B5EF4-FFF2-40B4-BE49-F238E27FC236}">
                <a16:creationId xmlns:a16="http://schemas.microsoft.com/office/drawing/2014/main" id="{1BA015C1-5F95-BB44-AE80-95742F6A7462}"/>
              </a:ext>
            </a:extLst>
          </p:cNvPr>
          <p:cNvSpPr/>
          <p:nvPr/>
        </p:nvSpPr>
        <p:spPr>
          <a:xfrm>
            <a:off x="1587052" y="4590000"/>
            <a:ext cx="1828080" cy="69732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assembly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15">
            <a:extLst>
              <a:ext uri="{FF2B5EF4-FFF2-40B4-BE49-F238E27FC236}">
                <a16:creationId xmlns:a16="http://schemas.microsoft.com/office/drawing/2014/main" id="{9FB66F36-0C00-4723-5C06-787C0B480598}"/>
              </a:ext>
            </a:extLst>
          </p:cNvPr>
          <p:cNvSpPr/>
          <p:nvPr/>
        </p:nvSpPr>
        <p:spPr>
          <a:xfrm>
            <a:off x="1587052" y="5328000"/>
            <a:ext cx="1828080" cy="70884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Variant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calling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4" name="CustomShape 16">
            <a:extLst>
              <a:ext uri="{FF2B5EF4-FFF2-40B4-BE49-F238E27FC236}">
                <a16:creationId xmlns:a16="http://schemas.microsoft.com/office/drawing/2014/main" id="{5B987941-B6DE-5851-A715-02E59E6319AC}"/>
              </a:ext>
            </a:extLst>
          </p:cNvPr>
          <p:cNvSpPr/>
          <p:nvPr/>
        </p:nvSpPr>
        <p:spPr>
          <a:xfrm>
            <a:off x="6482692" y="4637880"/>
            <a:ext cx="137088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Gene-level counts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5" name="CustomShape 17">
            <a:extLst>
              <a:ext uri="{FF2B5EF4-FFF2-40B4-BE49-F238E27FC236}">
                <a16:creationId xmlns:a16="http://schemas.microsoft.com/office/drawing/2014/main" id="{CA8923DB-0C72-9FF0-2975-5B3D9700654F}"/>
              </a:ext>
            </a:extLst>
          </p:cNvPr>
          <p:cNvSpPr/>
          <p:nvPr/>
        </p:nvSpPr>
        <p:spPr>
          <a:xfrm>
            <a:off x="6299812" y="2477520"/>
            <a:ext cx="173664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Transcript-level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counts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6" name="CustomShape 18">
            <a:extLst>
              <a:ext uri="{FF2B5EF4-FFF2-40B4-BE49-F238E27FC236}">
                <a16:creationId xmlns:a16="http://schemas.microsoft.com/office/drawing/2014/main" id="{E94D0CF5-DE40-08BB-44C2-AE5FB9AB9DAE}"/>
              </a:ext>
            </a:extLst>
          </p:cNvPr>
          <p:cNvSpPr/>
          <p:nvPr/>
        </p:nvSpPr>
        <p:spPr>
          <a:xfrm>
            <a:off x="3781252" y="2449800"/>
            <a:ext cx="1737000" cy="6570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quantification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" name="CustomShape 19">
            <a:extLst>
              <a:ext uri="{FF2B5EF4-FFF2-40B4-BE49-F238E27FC236}">
                <a16:creationId xmlns:a16="http://schemas.microsoft.com/office/drawing/2014/main" id="{AEF92C18-01A5-4400-3869-6A3EA086F3EA}"/>
              </a:ext>
            </a:extLst>
          </p:cNvPr>
          <p:cNvSpPr/>
          <p:nvPr/>
        </p:nvSpPr>
        <p:spPr>
          <a:xfrm>
            <a:off x="8330212" y="4572360"/>
            <a:ext cx="1879200" cy="7326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Gene-level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DE, 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8" name="CustomShape 20">
            <a:extLst>
              <a:ext uri="{FF2B5EF4-FFF2-40B4-BE49-F238E27FC236}">
                <a16:creationId xmlns:a16="http://schemas.microsoft.com/office/drawing/2014/main" id="{C8BC0841-0DC8-83D6-4C04-4444713B6297}"/>
              </a:ext>
            </a:extLst>
          </p:cNvPr>
          <p:cNvSpPr/>
          <p:nvPr/>
        </p:nvSpPr>
        <p:spPr>
          <a:xfrm>
            <a:off x="8330212" y="2412000"/>
            <a:ext cx="1879200" cy="7326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DE, 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21">
            <a:extLst>
              <a:ext uri="{FF2B5EF4-FFF2-40B4-BE49-F238E27FC236}">
                <a16:creationId xmlns:a16="http://schemas.microsoft.com/office/drawing/2014/main" id="{6EA0C043-C072-1FCC-EF5E-0D9567491961}"/>
              </a:ext>
            </a:extLst>
          </p:cNvPr>
          <p:cNvSpPr/>
          <p:nvPr/>
        </p:nvSpPr>
        <p:spPr>
          <a:xfrm>
            <a:off x="1861372" y="1149840"/>
            <a:ext cx="1279440" cy="35928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alignment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0" name="CustomShape 22">
            <a:extLst>
              <a:ext uri="{FF2B5EF4-FFF2-40B4-BE49-F238E27FC236}">
                <a16:creationId xmlns:a16="http://schemas.microsoft.com/office/drawing/2014/main" id="{C61F838B-997B-586C-5149-872780E476F4}"/>
              </a:ext>
            </a:extLst>
          </p:cNvPr>
          <p:cNvSpPr/>
          <p:nvPr/>
        </p:nvSpPr>
        <p:spPr>
          <a:xfrm>
            <a:off x="6426172" y="1149840"/>
            <a:ext cx="1483920" cy="68436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pseudo-alignment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1" name="CustomShape 23">
            <a:extLst>
              <a:ext uri="{FF2B5EF4-FFF2-40B4-BE49-F238E27FC236}">
                <a16:creationId xmlns:a16="http://schemas.microsoft.com/office/drawing/2014/main" id="{53FCF7D9-F506-DB3D-748C-4DD5D30977D5}"/>
              </a:ext>
            </a:extLst>
          </p:cNvPr>
          <p:cNvSpPr/>
          <p:nvPr/>
        </p:nvSpPr>
        <p:spPr>
          <a:xfrm>
            <a:off x="3781252" y="4610160"/>
            <a:ext cx="1737000" cy="6570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Gene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quantification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2" name="Line 24">
            <a:extLst>
              <a:ext uri="{FF2B5EF4-FFF2-40B4-BE49-F238E27FC236}">
                <a16:creationId xmlns:a16="http://schemas.microsoft.com/office/drawing/2014/main" id="{DC3D3230-9488-38B3-6BD0-852D5A3BA7E1}"/>
              </a:ext>
            </a:extLst>
          </p:cNvPr>
          <p:cNvSpPr/>
          <p:nvPr/>
        </p:nvSpPr>
        <p:spPr>
          <a:xfrm>
            <a:off x="5518612" y="4937760"/>
            <a:ext cx="972720" cy="108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3" name="CustomShape 26">
            <a:extLst>
              <a:ext uri="{FF2B5EF4-FFF2-40B4-BE49-F238E27FC236}">
                <a16:creationId xmlns:a16="http://schemas.microsoft.com/office/drawing/2014/main" id="{8EB7FBCD-3532-9CBC-C0CA-CAAA6902A802}"/>
              </a:ext>
            </a:extLst>
          </p:cNvPr>
          <p:cNvSpPr/>
          <p:nvPr/>
        </p:nvSpPr>
        <p:spPr>
          <a:xfrm>
            <a:off x="3049732" y="1280160"/>
            <a:ext cx="1272008" cy="843769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bowtie2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STAR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tophat2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4" name="CustomShape 27">
            <a:extLst>
              <a:ext uri="{FF2B5EF4-FFF2-40B4-BE49-F238E27FC236}">
                <a16:creationId xmlns:a16="http://schemas.microsoft.com/office/drawing/2014/main" id="{716A9EB3-0A94-A1E0-2086-8A50A69AB77E}"/>
              </a:ext>
            </a:extLst>
          </p:cNvPr>
          <p:cNvSpPr/>
          <p:nvPr/>
        </p:nvSpPr>
        <p:spPr>
          <a:xfrm>
            <a:off x="7847907" y="1149234"/>
            <a:ext cx="1049913" cy="567284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salmon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kallisto</a:t>
            </a:r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0007314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9">
            <a:extLst>
              <a:ext uri="{FF2B5EF4-FFF2-40B4-BE49-F238E27FC236}">
                <a16:creationId xmlns:a16="http://schemas.microsoft.com/office/drawing/2014/main" id="{5E1ECE5D-4277-F76A-E869-D3601A69662D}"/>
              </a:ext>
            </a:extLst>
          </p:cNvPr>
          <p:cNvSpPr/>
          <p:nvPr/>
        </p:nvSpPr>
        <p:spPr>
          <a:xfrm>
            <a:off x="2656314" y="2931993"/>
            <a:ext cx="1093611" cy="1661174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Alignment vs. pseudoalignment</a:t>
            </a:r>
            <a:endParaRPr lang="en-US" dirty="0"/>
          </a:p>
        </p:txBody>
      </p:sp>
      <p:sp>
        <p:nvSpPr>
          <p:cNvPr id="10" name="Line 1">
            <a:extLst>
              <a:ext uri="{FF2B5EF4-FFF2-40B4-BE49-F238E27FC236}">
                <a16:creationId xmlns:a16="http://schemas.microsoft.com/office/drawing/2014/main" id="{AD97FBAC-8BBF-A1F1-D213-7065B54E7217}"/>
              </a:ext>
            </a:extLst>
          </p:cNvPr>
          <p:cNvSpPr/>
          <p:nvPr/>
        </p:nvSpPr>
        <p:spPr>
          <a:xfrm>
            <a:off x="7626052" y="493884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" name="Line 2">
            <a:extLst>
              <a:ext uri="{FF2B5EF4-FFF2-40B4-BE49-F238E27FC236}">
                <a16:creationId xmlns:a16="http://schemas.microsoft.com/office/drawing/2014/main" id="{EF4ABC76-46A9-20D4-9374-A0245D327865}"/>
              </a:ext>
            </a:extLst>
          </p:cNvPr>
          <p:cNvSpPr/>
          <p:nvPr/>
        </p:nvSpPr>
        <p:spPr>
          <a:xfrm>
            <a:off x="3077092" y="274320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" name="Line 3">
            <a:extLst>
              <a:ext uri="{FF2B5EF4-FFF2-40B4-BE49-F238E27FC236}">
                <a16:creationId xmlns:a16="http://schemas.microsoft.com/office/drawing/2014/main" id="{887A1B32-FE70-35E4-495C-9C1A4C2419B4}"/>
              </a:ext>
            </a:extLst>
          </p:cNvPr>
          <p:cNvSpPr/>
          <p:nvPr/>
        </p:nvSpPr>
        <p:spPr>
          <a:xfrm>
            <a:off x="5427172" y="2834640"/>
            <a:ext cx="87264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3" name="Line 4">
            <a:extLst>
              <a:ext uri="{FF2B5EF4-FFF2-40B4-BE49-F238E27FC236}">
                <a16:creationId xmlns:a16="http://schemas.microsoft.com/office/drawing/2014/main" id="{BD785A73-F0E4-0B20-8B83-318D8DC17A3C}"/>
              </a:ext>
            </a:extLst>
          </p:cNvPr>
          <p:cNvSpPr/>
          <p:nvPr/>
        </p:nvSpPr>
        <p:spPr>
          <a:xfrm>
            <a:off x="7626052" y="283464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" name="Line 5">
            <a:extLst>
              <a:ext uri="{FF2B5EF4-FFF2-40B4-BE49-F238E27FC236}">
                <a16:creationId xmlns:a16="http://schemas.microsoft.com/office/drawing/2014/main" id="{2E948743-732A-9A37-3E5A-E4E6C094F6C8}"/>
              </a:ext>
            </a:extLst>
          </p:cNvPr>
          <p:cNvSpPr/>
          <p:nvPr/>
        </p:nvSpPr>
        <p:spPr>
          <a:xfrm>
            <a:off x="7168132" y="291312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" name="Line 6">
            <a:extLst>
              <a:ext uri="{FF2B5EF4-FFF2-40B4-BE49-F238E27FC236}">
                <a16:creationId xmlns:a16="http://schemas.microsoft.com/office/drawing/2014/main" id="{1ED480D7-777F-2A9C-089A-43C65766580B}"/>
              </a:ext>
            </a:extLst>
          </p:cNvPr>
          <p:cNvSpPr/>
          <p:nvPr/>
        </p:nvSpPr>
        <p:spPr>
          <a:xfrm>
            <a:off x="7168132" y="393300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" name="Line 7">
            <a:extLst>
              <a:ext uri="{FF2B5EF4-FFF2-40B4-BE49-F238E27FC236}">
                <a16:creationId xmlns:a16="http://schemas.microsoft.com/office/drawing/2014/main" id="{13691E0D-D5BE-EAC2-01DB-A7F8AB4BE22F}"/>
              </a:ext>
            </a:extLst>
          </p:cNvPr>
          <p:cNvSpPr/>
          <p:nvPr/>
        </p:nvSpPr>
        <p:spPr>
          <a:xfrm>
            <a:off x="7168132" y="177336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7" name="Line 9">
            <a:extLst>
              <a:ext uri="{FF2B5EF4-FFF2-40B4-BE49-F238E27FC236}">
                <a16:creationId xmlns:a16="http://schemas.microsoft.com/office/drawing/2014/main" id="{D65CA817-8417-A0AD-777E-6795DE1ECDA1}"/>
              </a:ext>
            </a:extLst>
          </p:cNvPr>
          <p:cNvSpPr/>
          <p:nvPr/>
        </p:nvSpPr>
        <p:spPr>
          <a:xfrm>
            <a:off x="2501092" y="3044880"/>
            <a:ext cx="0" cy="152712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8" name="CustomShape 10">
            <a:extLst>
              <a:ext uri="{FF2B5EF4-FFF2-40B4-BE49-F238E27FC236}">
                <a16:creationId xmlns:a16="http://schemas.microsoft.com/office/drawing/2014/main" id="{C49AE704-2648-6335-1E85-96181E114BAF}"/>
              </a:ext>
            </a:extLst>
          </p:cNvPr>
          <p:cNvSpPr/>
          <p:nvPr/>
        </p:nvSpPr>
        <p:spPr>
          <a:xfrm>
            <a:off x="1815652" y="2477520"/>
            <a:ext cx="137088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Mapped reads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" name="CustomShape 11">
            <a:extLst>
              <a:ext uri="{FF2B5EF4-FFF2-40B4-BE49-F238E27FC236}">
                <a16:creationId xmlns:a16="http://schemas.microsoft.com/office/drawing/2014/main" id="{94ED1EDC-C465-52B9-671B-DF22A8481567}"/>
              </a:ext>
            </a:extLst>
          </p:cNvPr>
          <p:cNvSpPr/>
          <p:nvPr/>
        </p:nvSpPr>
        <p:spPr>
          <a:xfrm>
            <a:off x="6257692" y="3617280"/>
            <a:ext cx="1820880" cy="40572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summarization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" name="CustomShape 12">
            <a:extLst>
              <a:ext uri="{FF2B5EF4-FFF2-40B4-BE49-F238E27FC236}">
                <a16:creationId xmlns:a16="http://schemas.microsoft.com/office/drawing/2014/main" id="{E4C43D6E-9208-E9E0-F975-93632E2E673A}"/>
              </a:ext>
            </a:extLst>
          </p:cNvPr>
          <p:cNvSpPr/>
          <p:nvPr/>
        </p:nvSpPr>
        <p:spPr>
          <a:xfrm>
            <a:off x="2998972" y="6071040"/>
            <a:ext cx="416160" cy="36684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Line 13">
            <a:extLst>
              <a:ext uri="{FF2B5EF4-FFF2-40B4-BE49-F238E27FC236}">
                <a16:creationId xmlns:a16="http://schemas.microsoft.com/office/drawing/2014/main" id="{C19BFEF9-66DC-B540-063D-3CE7D8B4AE09}"/>
              </a:ext>
            </a:extLst>
          </p:cNvPr>
          <p:cNvSpPr/>
          <p:nvPr/>
        </p:nvSpPr>
        <p:spPr>
          <a:xfrm>
            <a:off x="2501092" y="1509840"/>
            <a:ext cx="0" cy="96768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2" name="CustomShape 14">
            <a:extLst>
              <a:ext uri="{FF2B5EF4-FFF2-40B4-BE49-F238E27FC236}">
                <a16:creationId xmlns:a16="http://schemas.microsoft.com/office/drawing/2014/main" id="{1BA015C1-5F95-BB44-AE80-95742F6A7462}"/>
              </a:ext>
            </a:extLst>
          </p:cNvPr>
          <p:cNvSpPr/>
          <p:nvPr/>
        </p:nvSpPr>
        <p:spPr>
          <a:xfrm>
            <a:off x="1587052" y="4590000"/>
            <a:ext cx="1828080" cy="69732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assembly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15">
            <a:extLst>
              <a:ext uri="{FF2B5EF4-FFF2-40B4-BE49-F238E27FC236}">
                <a16:creationId xmlns:a16="http://schemas.microsoft.com/office/drawing/2014/main" id="{9FB66F36-0C00-4723-5C06-787C0B480598}"/>
              </a:ext>
            </a:extLst>
          </p:cNvPr>
          <p:cNvSpPr/>
          <p:nvPr/>
        </p:nvSpPr>
        <p:spPr>
          <a:xfrm>
            <a:off x="1587052" y="5328000"/>
            <a:ext cx="1828080" cy="70884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Variant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calling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4" name="CustomShape 16">
            <a:extLst>
              <a:ext uri="{FF2B5EF4-FFF2-40B4-BE49-F238E27FC236}">
                <a16:creationId xmlns:a16="http://schemas.microsoft.com/office/drawing/2014/main" id="{5B987941-B6DE-5851-A715-02E59E6319AC}"/>
              </a:ext>
            </a:extLst>
          </p:cNvPr>
          <p:cNvSpPr/>
          <p:nvPr/>
        </p:nvSpPr>
        <p:spPr>
          <a:xfrm>
            <a:off x="6482692" y="4637880"/>
            <a:ext cx="137088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Gene-level counts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5" name="CustomShape 17">
            <a:extLst>
              <a:ext uri="{FF2B5EF4-FFF2-40B4-BE49-F238E27FC236}">
                <a16:creationId xmlns:a16="http://schemas.microsoft.com/office/drawing/2014/main" id="{CA8923DB-0C72-9FF0-2975-5B3D9700654F}"/>
              </a:ext>
            </a:extLst>
          </p:cNvPr>
          <p:cNvSpPr/>
          <p:nvPr/>
        </p:nvSpPr>
        <p:spPr>
          <a:xfrm>
            <a:off x="6299812" y="2477520"/>
            <a:ext cx="173664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Transcript-level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counts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6" name="CustomShape 18">
            <a:extLst>
              <a:ext uri="{FF2B5EF4-FFF2-40B4-BE49-F238E27FC236}">
                <a16:creationId xmlns:a16="http://schemas.microsoft.com/office/drawing/2014/main" id="{E94D0CF5-DE40-08BB-44C2-AE5FB9AB9DAE}"/>
              </a:ext>
            </a:extLst>
          </p:cNvPr>
          <p:cNvSpPr/>
          <p:nvPr/>
        </p:nvSpPr>
        <p:spPr>
          <a:xfrm>
            <a:off x="3781252" y="2449800"/>
            <a:ext cx="1737000" cy="6570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quantification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" name="CustomShape 19">
            <a:extLst>
              <a:ext uri="{FF2B5EF4-FFF2-40B4-BE49-F238E27FC236}">
                <a16:creationId xmlns:a16="http://schemas.microsoft.com/office/drawing/2014/main" id="{AEF92C18-01A5-4400-3869-6A3EA086F3EA}"/>
              </a:ext>
            </a:extLst>
          </p:cNvPr>
          <p:cNvSpPr/>
          <p:nvPr/>
        </p:nvSpPr>
        <p:spPr>
          <a:xfrm>
            <a:off x="8330212" y="4572360"/>
            <a:ext cx="1879200" cy="7326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Gene-level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DE, 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8" name="CustomShape 20">
            <a:extLst>
              <a:ext uri="{FF2B5EF4-FFF2-40B4-BE49-F238E27FC236}">
                <a16:creationId xmlns:a16="http://schemas.microsoft.com/office/drawing/2014/main" id="{C8BC0841-0DC8-83D6-4C04-4444713B6297}"/>
              </a:ext>
            </a:extLst>
          </p:cNvPr>
          <p:cNvSpPr/>
          <p:nvPr/>
        </p:nvSpPr>
        <p:spPr>
          <a:xfrm>
            <a:off x="8330212" y="2412000"/>
            <a:ext cx="1879200" cy="7326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DE, 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21">
            <a:extLst>
              <a:ext uri="{FF2B5EF4-FFF2-40B4-BE49-F238E27FC236}">
                <a16:creationId xmlns:a16="http://schemas.microsoft.com/office/drawing/2014/main" id="{6EA0C043-C072-1FCC-EF5E-0D9567491961}"/>
              </a:ext>
            </a:extLst>
          </p:cNvPr>
          <p:cNvSpPr/>
          <p:nvPr/>
        </p:nvSpPr>
        <p:spPr>
          <a:xfrm>
            <a:off x="1861372" y="1149840"/>
            <a:ext cx="1279440" cy="35928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alignment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0" name="CustomShape 22">
            <a:extLst>
              <a:ext uri="{FF2B5EF4-FFF2-40B4-BE49-F238E27FC236}">
                <a16:creationId xmlns:a16="http://schemas.microsoft.com/office/drawing/2014/main" id="{C61F838B-997B-586C-5149-872780E476F4}"/>
              </a:ext>
            </a:extLst>
          </p:cNvPr>
          <p:cNvSpPr/>
          <p:nvPr/>
        </p:nvSpPr>
        <p:spPr>
          <a:xfrm>
            <a:off x="6426172" y="1149840"/>
            <a:ext cx="1483920" cy="68436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pseudo-alignment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1" name="CustomShape 23">
            <a:extLst>
              <a:ext uri="{FF2B5EF4-FFF2-40B4-BE49-F238E27FC236}">
                <a16:creationId xmlns:a16="http://schemas.microsoft.com/office/drawing/2014/main" id="{53FCF7D9-F506-DB3D-748C-4DD5D30977D5}"/>
              </a:ext>
            </a:extLst>
          </p:cNvPr>
          <p:cNvSpPr/>
          <p:nvPr/>
        </p:nvSpPr>
        <p:spPr>
          <a:xfrm>
            <a:off x="3781252" y="4610160"/>
            <a:ext cx="1737000" cy="6570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Gene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quantification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2" name="Line 24">
            <a:extLst>
              <a:ext uri="{FF2B5EF4-FFF2-40B4-BE49-F238E27FC236}">
                <a16:creationId xmlns:a16="http://schemas.microsoft.com/office/drawing/2014/main" id="{DC3D3230-9488-38B3-6BD0-852D5A3BA7E1}"/>
              </a:ext>
            </a:extLst>
          </p:cNvPr>
          <p:cNvSpPr/>
          <p:nvPr/>
        </p:nvSpPr>
        <p:spPr>
          <a:xfrm>
            <a:off x="5518612" y="4937760"/>
            <a:ext cx="972720" cy="108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3" name="CustomShape 26">
            <a:extLst>
              <a:ext uri="{FF2B5EF4-FFF2-40B4-BE49-F238E27FC236}">
                <a16:creationId xmlns:a16="http://schemas.microsoft.com/office/drawing/2014/main" id="{8EB7FBCD-3532-9CBC-C0CA-CAAA6902A802}"/>
              </a:ext>
            </a:extLst>
          </p:cNvPr>
          <p:cNvSpPr/>
          <p:nvPr/>
        </p:nvSpPr>
        <p:spPr>
          <a:xfrm>
            <a:off x="3049732" y="1280160"/>
            <a:ext cx="1272008" cy="843769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bowtie2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STAR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tophat2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4" name="CustomShape 27">
            <a:extLst>
              <a:ext uri="{FF2B5EF4-FFF2-40B4-BE49-F238E27FC236}">
                <a16:creationId xmlns:a16="http://schemas.microsoft.com/office/drawing/2014/main" id="{716A9EB3-0A94-A1E0-2086-8A50A69AB77E}"/>
              </a:ext>
            </a:extLst>
          </p:cNvPr>
          <p:cNvSpPr/>
          <p:nvPr/>
        </p:nvSpPr>
        <p:spPr>
          <a:xfrm>
            <a:off x="7847907" y="1149234"/>
            <a:ext cx="1049913" cy="567284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salmon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kallisto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" name="CustomShape 28">
            <a:extLst>
              <a:ext uri="{FF2B5EF4-FFF2-40B4-BE49-F238E27FC236}">
                <a16:creationId xmlns:a16="http://schemas.microsoft.com/office/drawing/2014/main" id="{164E7C4B-47D9-CBCD-105D-E394EAD22C56}"/>
              </a:ext>
            </a:extLst>
          </p:cNvPr>
          <p:cNvSpPr/>
          <p:nvPr/>
        </p:nvSpPr>
        <p:spPr>
          <a:xfrm>
            <a:off x="4878532" y="3017520"/>
            <a:ext cx="1158840" cy="8578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RSEM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Cufflinks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salmon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6" name="CustomShape 29">
            <a:extLst>
              <a:ext uri="{FF2B5EF4-FFF2-40B4-BE49-F238E27FC236}">
                <a16:creationId xmlns:a16="http://schemas.microsoft.com/office/drawing/2014/main" id="{DC24BE11-B209-DA51-8430-E85434DA7518}"/>
              </a:ext>
            </a:extLst>
          </p:cNvPr>
          <p:cNvSpPr/>
          <p:nvPr/>
        </p:nvSpPr>
        <p:spPr>
          <a:xfrm>
            <a:off x="4192012" y="5212080"/>
            <a:ext cx="1564200" cy="6019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STAR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featurecount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7" name="CustomShape 30">
            <a:extLst>
              <a:ext uri="{FF2B5EF4-FFF2-40B4-BE49-F238E27FC236}">
                <a16:creationId xmlns:a16="http://schemas.microsoft.com/office/drawing/2014/main" id="{8B1E0AC6-64F0-788B-DE61-B64C7536F906}"/>
              </a:ext>
            </a:extLst>
          </p:cNvPr>
          <p:cNvSpPr/>
          <p:nvPr/>
        </p:nvSpPr>
        <p:spPr>
          <a:xfrm>
            <a:off x="7978833" y="3448743"/>
            <a:ext cx="1172691" cy="354619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tximport</a:t>
            </a:r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224215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9">
            <a:extLst>
              <a:ext uri="{FF2B5EF4-FFF2-40B4-BE49-F238E27FC236}">
                <a16:creationId xmlns:a16="http://schemas.microsoft.com/office/drawing/2014/main" id="{8B00014C-B422-9D1A-07F0-563226706052}"/>
              </a:ext>
            </a:extLst>
          </p:cNvPr>
          <p:cNvSpPr/>
          <p:nvPr/>
        </p:nvSpPr>
        <p:spPr>
          <a:xfrm>
            <a:off x="2656314" y="2931993"/>
            <a:ext cx="1093611" cy="1661174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Alignment vs. pseudoalignment</a:t>
            </a:r>
            <a:endParaRPr lang="en-US" dirty="0"/>
          </a:p>
        </p:txBody>
      </p:sp>
      <p:sp>
        <p:nvSpPr>
          <p:cNvPr id="10" name="Line 1">
            <a:extLst>
              <a:ext uri="{FF2B5EF4-FFF2-40B4-BE49-F238E27FC236}">
                <a16:creationId xmlns:a16="http://schemas.microsoft.com/office/drawing/2014/main" id="{AD97FBAC-8BBF-A1F1-D213-7065B54E7217}"/>
              </a:ext>
            </a:extLst>
          </p:cNvPr>
          <p:cNvSpPr/>
          <p:nvPr/>
        </p:nvSpPr>
        <p:spPr>
          <a:xfrm>
            <a:off x="7626052" y="493884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" name="Line 2">
            <a:extLst>
              <a:ext uri="{FF2B5EF4-FFF2-40B4-BE49-F238E27FC236}">
                <a16:creationId xmlns:a16="http://schemas.microsoft.com/office/drawing/2014/main" id="{EF4ABC76-46A9-20D4-9374-A0245D327865}"/>
              </a:ext>
            </a:extLst>
          </p:cNvPr>
          <p:cNvSpPr/>
          <p:nvPr/>
        </p:nvSpPr>
        <p:spPr>
          <a:xfrm>
            <a:off x="3077092" y="274320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" name="Line 3">
            <a:extLst>
              <a:ext uri="{FF2B5EF4-FFF2-40B4-BE49-F238E27FC236}">
                <a16:creationId xmlns:a16="http://schemas.microsoft.com/office/drawing/2014/main" id="{887A1B32-FE70-35E4-495C-9C1A4C2419B4}"/>
              </a:ext>
            </a:extLst>
          </p:cNvPr>
          <p:cNvSpPr/>
          <p:nvPr/>
        </p:nvSpPr>
        <p:spPr>
          <a:xfrm>
            <a:off x="5427172" y="2834640"/>
            <a:ext cx="87264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3" name="Line 4">
            <a:extLst>
              <a:ext uri="{FF2B5EF4-FFF2-40B4-BE49-F238E27FC236}">
                <a16:creationId xmlns:a16="http://schemas.microsoft.com/office/drawing/2014/main" id="{BD785A73-F0E4-0B20-8B83-318D8DC17A3C}"/>
              </a:ext>
            </a:extLst>
          </p:cNvPr>
          <p:cNvSpPr/>
          <p:nvPr/>
        </p:nvSpPr>
        <p:spPr>
          <a:xfrm>
            <a:off x="7626052" y="2834640"/>
            <a:ext cx="704160" cy="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" name="Line 5">
            <a:extLst>
              <a:ext uri="{FF2B5EF4-FFF2-40B4-BE49-F238E27FC236}">
                <a16:creationId xmlns:a16="http://schemas.microsoft.com/office/drawing/2014/main" id="{2E948743-732A-9A37-3E5A-E4E6C094F6C8}"/>
              </a:ext>
            </a:extLst>
          </p:cNvPr>
          <p:cNvSpPr/>
          <p:nvPr/>
        </p:nvSpPr>
        <p:spPr>
          <a:xfrm>
            <a:off x="7168132" y="291312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" name="Line 6">
            <a:extLst>
              <a:ext uri="{FF2B5EF4-FFF2-40B4-BE49-F238E27FC236}">
                <a16:creationId xmlns:a16="http://schemas.microsoft.com/office/drawing/2014/main" id="{1ED480D7-777F-2A9C-089A-43C65766580B}"/>
              </a:ext>
            </a:extLst>
          </p:cNvPr>
          <p:cNvSpPr/>
          <p:nvPr/>
        </p:nvSpPr>
        <p:spPr>
          <a:xfrm>
            <a:off x="7168132" y="393300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" name="Line 7">
            <a:extLst>
              <a:ext uri="{FF2B5EF4-FFF2-40B4-BE49-F238E27FC236}">
                <a16:creationId xmlns:a16="http://schemas.microsoft.com/office/drawing/2014/main" id="{13691E0D-D5BE-EAC2-01DB-A7F8AB4BE22F}"/>
              </a:ext>
            </a:extLst>
          </p:cNvPr>
          <p:cNvSpPr/>
          <p:nvPr/>
        </p:nvSpPr>
        <p:spPr>
          <a:xfrm>
            <a:off x="7168132" y="1773360"/>
            <a:ext cx="0" cy="70416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7" name="Line 9">
            <a:extLst>
              <a:ext uri="{FF2B5EF4-FFF2-40B4-BE49-F238E27FC236}">
                <a16:creationId xmlns:a16="http://schemas.microsoft.com/office/drawing/2014/main" id="{D65CA817-8417-A0AD-777E-6795DE1ECDA1}"/>
              </a:ext>
            </a:extLst>
          </p:cNvPr>
          <p:cNvSpPr/>
          <p:nvPr/>
        </p:nvSpPr>
        <p:spPr>
          <a:xfrm>
            <a:off x="2501092" y="3044880"/>
            <a:ext cx="0" cy="152712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8" name="CustomShape 10">
            <a:extLst>
              <a:ext uri="{FF2B5EF4-FFF2-40B4-BE49-F238E27FC236}">
                <a16:creationId xmlns:a16="http://schemas.microsoft.com/office/drawing/2014/main" id="{C49AE704-2648-6335-1E85-96181E114BAF}"/>
              </a:ext>
            </a:extLst>
          </p:cNvPr>
          <p:cNvSpPr/>
          <p:nvPr/>
        </p:nvSpPr>
        <p:spPr>
          <a:xfrm>
            <a:off x="1815652" y="2477520"/>
            <a:ext cx="137088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Mapped reads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" name="CustomShape 11">
            <a:extLst>
              <a:ext uri="{FF2B5EF4-FFF2-40B4-BE49-F238E27FC236}">
                <a16:creationId xmlns:a16="http://schemas.microsoft.com/office/drawing/2014/main" id="{94ED1EDC-C465-52B9-671B-DF22A8481567}"/>
              </a:ext>
            </a:extLst>
          </p:cNvPr>
          <p:cNvSpPr/>
          <p:nvPr/>
        </p:nvSpPr>
        <p:spPr>
          <a:xfrm>
            <a:off x="6257692" y="3617280"/>
            <a:ext cx="1820880" cy="40572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summarization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" name="CustomShape 12">
            <a:extLst>
              <a:ext uri="{FF2B5EF4-FFF2-40B4-BE49-F238E27FC236}">
                <a16:creationId xmlns:a16="http://schemas.microsoft.com/office/drawing/2014/main" id="{E4C43D6E-9208-E9E0-F975-93632E2E673A}"/>
              </a:ext>
            </a:extLst>
          </p:cNvPr>
          <p:cNvSpPr/>
          <p:nvPr/>
        </p:nvSpPr>
        <p:spPr>
          <a:xfrm>
            <a:off x="2998972" y="6071040"/>
            <a:ext cx="416160" cy="36684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Line 13">
            <a:extLst>
              <a:ext uri="{FF2B5EF4-FFF2-40B4-BE49-F238E27FC236}">
                <a16:creationId xmlns:a16="http://schemas.microsoft.com/office/drawing/2014/main" id="{C19BFEF9-66DC-B540-063D-3CE7D8B4AE09}"/>
              </a:ext>
            </a:extLst>
          </p:cNvPr>
          <p:cNvSpPr/>
          <p:nvPr/>
        </p:nvSpPr>
        <p:spPr>
          <a:xfrm>
            <a:off x="2501092" y="1509840"/>
            <a:ext cx="0" cy="96768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22" name="CustomShape 14">
            <a:extLst>
              <a:ext uri="{FF2B5EF4-FFF2-40B4-BE49-F238E27FC236}">
                <a16:creationId xmlns:a16="http://schemas.microsoft.com/office/drawing/2014/main" id="{1BA015C1-5F95-BB44-AE80-95742F6A7462}"/>
              </a:ext>
            </a:extLst>
          </p:cNvPr>
          <p:cNvSpPr/>
          <p:nvPr/>
        </p:nvSpPr>
        <p:spPr>
          <a:xfrm>
            <a:off x="1587052" y="4590000"/>
            <a:ext cx="1828080" cy="69732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assembly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15">
            <a:extLst>
              <a:ext uri="{FF2B5EF4-FFF2-40B4-BE49-F238E27FC236}">
                <a16:creationId xmlns:a16="http://schemas.microsoft.com/office/drawing/2014/main" id="{9FB66F36-0C00-4723-5C06-787C0B480598}"/>
              </a:ext>
            </a:extLst>
          </p:cNvPr>
          <p:cNvSpPr/>
          <p:nvPr/>
        </p:nvSpPr>
        <p:spPr>
          <a:xfrm>
            <a:off x="1587052" y="5328000"/>
            <a:ext cx="1828080" cy="70884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Variant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calling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4" name="CustomShape 16">
            <a:extLst>
              <a:ext uri="{FF2B5EF4-FFF2-40B4-BE49-F238E27FC236}">
                <a16:creationId xmlns:a16="http://schemas.microsoft.com/office/drawing/2014/main" id="{5B987941-B6DE-5851-A715-02E59E6319AC}"/>
              </a:ext>
            </a:extLst>
          </p:cNvPr>
          <p:cNvSpPr/>
          <p:nvPr/>
        </p:nvSpPr>
        <p:spPr>
          <a:xfrm>
            <a:off x="6482692" y="4637880"/>
            <a:ext cx="137088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Gene-level counts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5" name="CustomShape 17">
            <a:extLst>
              <a:ext uri="{FF2B5EF4-FFF2-40B4-BE49-F238E27FC236}">
                <a16:creationId xmlns:a16="http://schemas.microsoft.com/office/drawing/2014/main" id="{CA8923DB-0C72-9FF0-2975-5B3D9700654F}"/>
              </a:ext>
            </a:extLst>
          </p:cNvPr>
          <p:cNvSpPr/>
          <p:nvPr/>
        </p:nvSpPr>
        <p:spPr>
          <a:xfrm>
            <a:off x="6299812" y="2477520"/>
            <a:ext cx="1736640" cy="601560"/>
          </a:xfrm>
          <a:prstGeom prst="rect">
            <a:avLst/>
          </a:prstGeom>
          <a:solidFill>
            <a:srgbClr val="FFAA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Transcript-level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counts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6" name="CustomShape 18">
            <a:extLst>
              <a:ext uri="{FF2B5EF4-FFF2-40B4-BE49-F238E27FC236}">
                <a16:creationId xmlns:a16="http://schemas.microsoft.com/office/drawing/2014/main" id="{E94D0CF5-DE40-08BB-44C2-AE5FB9AB9DAE}"/>
              </a:ext>
            </a:extLst>
          </p:cNvPr>
          <p:cNvSpPr/>
          <p:nvPr/>
        </p:nvSpPr>
        <p:spPr>
          <a:xfrm>
            <a:off x="3781252" y="2449800"/>
            <a:ext cx="1737000" cy="6570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quantification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" name="CustomShape 19">
            <a:extLst>
              <a:ext uri="{FF2B5EF4-FFF2-40B4-BE49-F238E27FC236}">
                <a16:creationId xmlns:a16="http://schemas.microsoft.com/office/drawing/2014/main" id="{AEF92C18-01A5-4400-3869-6A3EA086F3EA}"/>
              </a:ext>
            </a:extLst>
          </p:cNvPr>
          <p:cNvSpPr/>
          <p:nvPr/>
        </p:nvSpPr>
        <p:spPr>
          <a:xfrm>
            <a:off x="8330212" y="4572360"/>
            <a:ext cx="1879200" cy="7326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Gene-level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DE, 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8" name="CustomShape 20">
            <a:extLst>
              <a:ext uri="{FF2B5EF4-FFF2-40B4-BE49-F238E27FC236}">
                <a16:creationId xmlns:a16="http://schemas.microsoft.com/office/drawing/2014/main" id="{C8BC0841-0DC8-83D6-4C04-4444713B6297}"/>
              </a:ext>
            </a:extLst>
          </p:cNvPr>
          <p:cNvSpPr/>
          <p:nvPr/>
        </p:nvSpPr>
        <p:spPr>
          <a:xfrm>
            <a:off x="8330212" y="2412000"/>
            <a:ext cx="1879200" cy="7326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Transcript-level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DE, ...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21">
            <a:extLst>
              <a:ext uri="{FF2B5EF4-FFF2-40B4-BE49-F238E27FC236}">
                <a16:creationId xmlns:a16="http://schemas.microsoft.com/office/drawing/2014/main" id="{6EA0C043-C072-1FCC-EF5E-0D9567491961}"/>
              </a:ext>
            </a:extLst>
          </p:cNvPr>
          <p:cNvSpPr/>
          <p:nvPr/>
        </p:nvSpPr>
        <p:spPr>
          <a:xfrm>
            <a:off x="1861372" y="1149840"/>
            <a:ext cx="1279440" cy="35928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alignment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0" name="CustomShape 22">
            <a:extLst>
              <a:ext uri="{FF2B5EF4-FFF2-40B4-BE49-F238E27FC236}">
                <a16:creationId xmlns:a16="http://schemas.microsoft.com/office/drawing/2014/main" id="{C61F838B-997B-586C-5149-872780E476F4}"/>
              </a:ext>
            </a:extLst>
          </p:cNvPr>
          <p:cNvSpPr/>
          <p:nvPr/>
        </p:nvSpPr>
        <p:spPr>
          <a:xfrm>
            <a:off x="6426172" y="1149840"/>
            <a:ext cx="1483920" cy="68436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pseudo-alignment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1" name="CustomShape 23">
            <a:extLst>
              <a:ext uri="{FF2B5EF4-FFF2-40B4-BE49-F238E27FC236}">
                <a16:creationId xmlns:a16="http://schemas.microsoft.com/office/drawing/2014/main" id="{53FCF7D9-F506-DB3D-748C-4DD5D30977D5}"/>
              </a:ext>
            </a:extLst>
          </p:cNvPr>
          <p:cNvSpPr/>
          <p:nvPr/>
        </p:nvSpPr>
        <p:spPr>
          <a:xfrm>
            <a:off x="3781252" y="4610160"/>
            <a:ext cx="1737000" cy="657000"/>
          </a:xfrm>
          <a:prstGeom prst="rect">
            <a:avLst/>
          </a:prstGeom>
          <a:solidFill>
            <a:srgbClr val="3552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Gene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EEEEEE"/>
                </a:solidFill>
                <a:latin typeface="Arial"/>
                <a:ea typeface="DejaVu Sans"/>
              </a:rPr>
              <a:t>quantification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2" name="Line 24">
            <a:extLst>
              <a:ext uri="{FF2B5EF4-FFF2-40B4-BE49-F238E27FC236}">
                <a16:creationId xmlns:a16="http://schemas.microsoft.com/office/drawing/2014/main" id="{DC3D3230-9488-38B3-6BD0-852D5A3BA7E1}"/>
              </a:ext>
            </a:extLst>
          </p:cNvPr>
          <p:cNvSpPr/>
          <p:nvPr/>
        </p:nvSpPr>
        <p:spPr>
          <a:xfrm>
            <a:off x="5518612" y="4937760"/>
            <a:ext cx="972720" cy="1080"/>
          </a:xfrm>
          <a:prstGeom prst="line">
            <a:avLst/>
          </a:prstGeom>
          <a:ln w="76320">
            <a:solidFill>
              <a:srgbClr val="CCCCCC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3" name="CustomShape 26">
            <a:extLst>
              <a:ext uri="{FF2B5EF4-FFF2-40B4-BE49-F238E27FC236}">
                <a16:creationId xmlns:a16="http://schemas.microsoft.com/office/drawing/2014/main" id="{8EB7FBCD-3532-9CBC-C0CA-CAAA6902A802}"/>
              </a:ext>
            </a:extLst>
          </p:cNvPr>
          <p:cNvSpPr/>
          <p:nvPr/>
        </p:nvSpPr>
        <p:spPr>
          <a:xfrm>
            <a:off x="3049732" y="1280160"/>
            <a:ext cx="1272008" cy="843769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bowtie2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STAR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tophat2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4" name="CustomShape 27">
            <a:extLst>
              <a:ext uri="{FF2B5EF4-FFF2-40B4-BE49-F238E27FC236}">
                <a16:creationId xmlns:a16="http://schemas.microsoft.com/office/drawing/2014/main" id="{716A9EB3-0A94-A1E0-2086-8A50A69AB77E}"/>
              </a:ext>
            </a:extLst>
          </p:cNvPr>
          <p:cNvSpPr/>
          <p:nvPr/>
        </p:nvSpPr>
        <p:spPr>
          <a:xfrm>
            <a:off x="7847907" y="1149234"/>
            <a:ext cx="1049913" cy="567284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salmon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kallisto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" name="CustomShape 28">
            <a:extLst>
              <a:ext uri="{FF2B5EF4-FFF2-40B4-BE49-F238E27FC236}">
                <a16:creationId xmlns:a16="http://schemas.microsoft.com/office/drawing/2014/main" id="{164E7C4B-47D9-CBCD-105D-E394EAD22C56}"/>
              </a:ext>
            </a:extLst>
          </p:cNvPr>
          <p:cNvSpPr/>
          <p:nvPr/>
        </p:nvSpPr>
        <p:spPr>
          <a:xfrm>
            <a:off x="4878532" y="3017520"/>
            <a:ext cx="1158840" cy="85788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RSEM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Cufflinks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salmon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6" name="CustomShape 29">
            <a:extLst>
              <a:ext uri="{FF2B5EF4-FFF2-40B4-BE49-F238E27FC236}">
                <a16:creationId xmlns:a16="http://schemas.microsoft.com/office/drawing/2014/main" id="{DC24BE11-B209-DA51-8430-E85434DA7518}"/>
              </a:ext>
            </a:extLst>
          </p:cNvPr>
          <p:cNvSpPr/>
          <p:nvPr/>
        </p:nvSpPr>
        <p:spPr>
          <a:xfrm>
            <a:off x="4192012" y="5212080"/>
            <a:ext cx="1564200" cy="6019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STAR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featurecount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7" name="CustomShape 30">
            <a:extLst>
              <a:ext uri="{FF2B5EF4-FFF2-40B4-BE49-F238E27FC236}">
                <a16:creationId xmlns:a16="http://schemas.microsoft.com/office/drawing/2014/main" id="{8B1E0AC6-64F0-788B-DE61-B64C7536F906}"/>
              </a:ext>
            </a:extLst>
          </p:cNvPr>
          <p:cNvSpPr/>
          <p:nvPr/>
        </p:nvSpPr>
        <p:spPr>
          <a:xfrm>
            <a:off x="7978833" y="3448743"/>
            <a:ext cx="1172691" cy="354619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tximport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8" name="CustomShape 31">
            <a:extLst>
              <a:ext uri="{FF2B5EF4-FFF2-40B4-BE49-F238E27FC236}">
                <a16:creationId xmlns:a16="http://schemas.microsoft.com/office/drawing/2014/main" id="{05E010F1-712D-4E63-1B78-06F17542BC23}"/>
              </a:ext>
            </a:extLst>
          </p:cNvPr>
          <p:cNvSpPr/>
          <p:nvPr/>
        </p:nvSpPr>
        <p:spPr>
          <a:xfrm>
            <a:off x="1241817" y="4288898"/>
            <a:ext cx="1153075" cy="35301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stringtie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9" name="CustomShape 32">
            <a:extLst>
              <a:ext uri="{FF2B5EF4-FFF2-40B4-BE49-F238E27FC236}">
                <a16:creationId xmlns:a16="http://schemas.microsoft.com/office/drawing/2014/main" id="{D49B9FB5-4B53-2737-426C-00B15A886598}"/>
              </a:ext>
            </a:extLst>
          </p:cNvPr>
          <p:cNvSpPr/>
          <p:nvPr/>
        </p:nvSpPr>
        <p:spPr>
          <a:xfrm>
            <a:off x="1403812" y="5963040"/>
            <a:ext cx="811440" cy="34596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A933"/>
                </a:solidFill>
                <a:latin typeface="Arial"/>
              </a:rPr>
              <a:t>GATK</a:t>
            </a:r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054737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98B7F-3A2C-C90F-0510-E05F5944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Aligning &amp; mapping sequencing reads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68406B-9ABB-4003-E616-49D0848CD8B7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815773" y="3860640"/>
            <a:ext cx="1572480" cy="709200"/>
          </a:xfrm>
          <a:prstGeom prst="rect">
            <a:avLst/>
          </a:prstGeom>
          <a:ln>
            <a:noFill/>
          </a:ln>
        </p:spPr>
      </p:pic>
      <p:sp>
        <p:nvSpPr>
          <p:cNvPr id="4" name="CustomShape 3">
            <a:extLst>
              <a:ext uri="{FF2B5EF4-FFF2-40B4-BE49-F238E27FC236}">
                <a16:creationId xmlns:a16="http://schemas.microsoft.com/office/drawing/2014/main" id="{70D458D1-4459-3222-0918-38610ED31F6F}"/>
              </a:ext>
            </a:extLst>
          </p:cNvPr>
          <p:cNvSpPr/>
          <p:nvPr/>
        </p:nvSpPr>
        <p:spPr>
          <a:xfrm>
            <a:off x="2528133" y="4022640"/>
            <a:ext cx="888120" cy="36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323232"/>
                </a:solidFill>
                <a:latin typeface="Arial"/>
                <a:ea typeface="ＭＳ Ｐゴシック"/>
              </a:rPr>
              <a:t>Aligner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5" name="CustomShape 4">
            <a:extLst>
              <a:ext uri="{FF2B5EF4-FFF2-40B4-BE49-F238E27FC236}">
                <a16:creationId xmlns:a16="http://schemas.microsoft.com/office/drawing/2014/main" id="{6CE779E5-31EE-FBA0-12F6-3313D1CC99B4}"/>
              </a:ext>
            </a:extLst>
          </p:cNvPr>
          <p:cNvSpPr/>
          <p:nvPr/>
        </p:nvSpPr>
        <p:spPr>
          <a:xfrm>
            <a:off x="6359613" y="1844640"/>
            <a:ext cx="3998520" cy="36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323232"/>
                </a:solidFill>
                <a:latin typeface="Corbel"/>
                <a:ea typeface="ＭＳ Ｐゴシック"/>
              </a:rPr>
              <a:t>Transcriptome sequencing (RNA-seq)</a:t>
            </a:r>
            <a:endParaRPr lang="en-US" sz="1800" b="0" strike="noStrike" spc="-1" dirty="0">
              <a:latin typeface="Corbel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A2B1468A-70E9-BA1C-E4A4-8C59C837980E}"/>
              </a:ext>
            </a:extLst>
          </p:cNvPr>
          <p:cNvSpPr/>
          <p:nvPr/>
        </p:nvSpPr>
        <p:spPr>
          <a:xfrm>
            <a:off x="1602933" y="1844640"/>
            <a:ext cx="3219840" cy="36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323232"/>
                </a:solidFill>
                <a:latin typeface="Corbel"/>
                <a:ea typeface="ＭＳ Ｐゴシック"/>
              </a:rPr>
              <a:t>Whole genome re-sequencing</a:t>
            </a:r>
          </a:p>
          <a:p>
            <a:r>
              <a:rPr lang="en-US" spc="-1" dirty="0">
                <a:solidFill>
                  <a:srgbClr val="323232"/>
                </a:solidFill>
                <a:latin typeface="Corbel"/>
                <a:ea typeface="ＭＳ Ｐゴシック"/>
              </a:rPr>
              <a:t>Prokaryote </a:t>
            </a:r>
            <a:r>
              <a:rPr lang="en-US" spc="-1" dirty="0" err="1">
                <a:solidFill>
                  <a:srgbClr val="323232"/>
                </a:solidFill>
                <a:latin typeface="Corbel"/>
                <a:ea typeface="ＭＳ Ｐゴシック"/>
              </a:rPr>
              <a:t>RNAseq</a:t>
            </a:r>
            <a:endParaRPr lang="en-US" spc="-1">
              <a:solidFill>
                <a:srgbClr val="323232"/>
              </a:solidFill>
              <a:latin typeface="Corbel"/>
              <a:ea typeface="ＭＳ Ｐゴシック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43C22D-5DCC-B6DB-F214-AD2891BC1AC0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7643373" y="3916440"/>
            <a:ext cx="1572480" cy="709200"/>
          </a:xfrm>
          <a:prstGeom prst="rect">
            <a:avLst/>
          </a:prstGeom>
          <a:ln>
            <a:noFill/>
          </a:ln>
        </p:spPr>
      </p:pic>
      <p:sp>
        <p:nvSpPr>
          <p:cNvPr id="8" name="CustomShape 7">
            <a:extLst>
              <a:ext uri="{FF2B5EF4-FFF2-40B4-BE49-F238E27FC236}">
                <a16:creationId xmlns:a16="http://schemas.microsoft.com/office/drawing/2014/main" id="{4DB7A772-5BD6-633A-8DFF-8CBAFEA2B381}"/>
              </a:ext>
            </a:extLst>
          </p:cNvPr>
          <p:cNvSpPr/>
          <p:nvPr/>
        </p:nvSpPr>
        <p:spPr>
          <a:xfrm>
            <a:off x="7355733" y="3995640"/>
            <a:ext cx="888120" cy="36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323232"/>
                </a:solidFill>
                <a:latin typeface="Arial"/>
                <a:ea typeface="ＭＳ Ｐゴシック"/>
              </a:rPr>
              <a:t>Aligner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9EE1E4C8-2499-F984-CB14-312DECC85165}"/>
              </a:ext>
            </a:extLst>
          </p:cNvPr>
          <p:cNvSpPr/>
          <p:nvPr/>
        </p:nvSpPr>
        <p:spPr>
          <a:xfrm>
            <a:off x="1364055" y="5600231"/>
            <a:ext cx="1222560" cy="63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3210">
              <a:buClr>
                <a:srgbClr val="323232"/>
              </a:buClr>
              <a:buFont typeface="Arial"/>
              <a:buChar char="•"/>
            </a:pPr>
            <a:r>
              <a:rPr lang="en-US" spc="-1" dirty="0">
                <a:solidFill>
                  <a:srgbClr val="323232"/>
                </a:solidFill>
                <a:latin typeface="Arial"/>
                <a:ea typeface="ＭＳ Ｐゴシック"/>
              </a:rPr>
              <a:t>BWA (Li and Durbin 2009)</a:t>
            </a:r>
            <a:endParaRPr lang="en-US" sz="1800" b="0" strike="noStrike" spc="-1" baseline="30000">
              <a:solidFill>
                <a:srgbClr val="323232"/>
              </a:solidFill>
              <a:latin typeface="Arial"/>
              <a:ea typeface="ＭＳ Ｐゴシック"/>
              <a:cs typeface="Arial"/>
            </a:endParaRPr>
          </a:p>
          <a:p>
            <a:pPr marL="285750" indent="-283210">
              <a:buClr>
                <a:srgbClr val="323232"/>
              </a:buClr>
              <a:buFont typeface="Arial"/>
              <a:buChar char="•"/>
            </a:pPr>
            <a:r>
              <a:rPr lang="en-US" spc="-1" dirty="0">
                <a:solidFill>
                  <a:srgbClr val="323232"/>
                </a:solidFill>
                <a:latin typeface="Arial"/>
                <a:ea typeface="ＭＳ Ｐゴシック"/>
              </a:rPr>
              <a:t>Bowtie</a:t>
            </a:r>
            <a:r>
              <a:rPr lang="en-US" spc="-1" baseline="30000" dirty="0">
                <a:solidFill>
                  <a:srgbClr val="323232"/>
                </a:solidFill>
                <a:latin typeface="Arial"/>
                <a:ea typeface="ＭＳ Ｐゴシック"/>
              </a:rPr>
              <a:t> </a:t>
            </a:r>
            <a:r>
              <a:rPr lang="en-US" spc="-1" dirty="0">
                <a:solidFill>
                  <a:srgbClr val="323232"/>
                </a:solidFill>
                <a:latin typeface="Arial"/>
                <a:ea typeface="ＭＳ Ｐゴシック"/>
              </a:rPr>
              <a:t>(</a:t>
            </a:r>
            <a:r>
              <a:rPr lang="en-US" spc="-1" err="1">
                <a:solidFill>
                  <a:srgbClr val="323232"/>
                </a:solidFill>
                <a:latin typeface="Arial"/>
                <a:ea typeface="ＭＳ Ｐゴシック"/>
              </a:rPr>
              <a:t>Langemead</a:t>
            </a:r>
            <a:r>
              <a:rPr lang="en-US" spc="-1" dirty="0">
                <a:solidFill>
                  <a:srgbClr val="323232"/>
                </a:solidFill>
                <a:latin typeface="Arial"/>
                <a:ea typeface="ＭＳ Ｐゴシック"/>
              </a:rPr>
              <a:t> et al. 2009)</a:t>
            </a:r>
            <a:endParaRPr lang="en-US" sz="1800" b="0" strike="noStrike" spc="-1" dirty="0">
              <a:latin typeface="Arial"/>
              <a:cs typeface="Arial"/>
            </a:endParaRPr>
          </a:p>
        </p:txBody>
      </p:sp>
      <p:sp>
        <p:nvSpPr>
          <p:cNvPr id="40" name="Line 9">
            <a:extLst>
              <a:ext uri="{FF2B5EF4-FFF2-40B4-BE49-F238E27FC236}">
                <a16:creationId xmlns:a16="http://schemas.microsoft.com/office/drawing/2014/main" id="{4E51EB09-15BB-6A1C-6353-79B3A0E27D83}"/>
              </a:ext>
            </a:extLst>
          </p:cNvPr>
          <p:cNvSpPr/>
          <p:nvPr/>
        </p:nvSpPr>
        <p:spPr>
          <a:xfrm>
            <a:off x="5903133" y="1773000"/>
            <a:ext cx="360" cy="309564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41" name="CustomShape 10">
            <a:extLst>
              <a:ext uri="{FF2B5EF4-FFF2-40B4-BE49-F238E27FC236}">
                <a16:creationId xmlns:a16="http://schemas.microsoft.com/office/drawing/2014/main" id="{032596BC-60F2-04BA-3626-CA0A60EA45A4}"/>
              </a:ext>
            </a:extLst>
          </p:cNvPr>
          <p:cNvSpPr/>
          <p:nvPr/>
        </p:nvSpPr>
        <p:spPr>
          <a:xfrm>
            <a:off x="6295554" y="5600231"/>
            <a:ext cx="1222560" cy="63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3210">
              <a:buClr>
                <a:srgbClr val="323232"/>
              </a:buClr>
              <a:buFont typeface="Arial"/>
              <a:buChar char="•"/>
            </a:pPr>
            <a:r>
              <a:rPr lang="en-US" spc="-1" dirty="0" err="1">
                <a:solidFill>
                  <a:srgbClr val="323232"/>
                </a:solidFill>
                <a:latin typeface="Arial"/>
                <a:ea typeface="ＭＳ Ｐゴシック"/>
              </a:rPr>
              <a:t>Tophat</a:t>
            </a:r>
            <a:r>
              <a:rPr lang="en-US" spc="-1" dirty="0">
                <a:solidFill>
                  <a:srgbClr val="323232"/>
                </a:solidFill>
                <a:latin typeface="Arial"/>
                <a:ea typeface="ＭＳ Ｐゴシック"/>
              </a:rPr>
              <a:t> (</a:t>
            </a:r>
            <a:r>
              <a:rPr lang="en-US" spc="-1" dirty="0" err="1">
                <a:solidFill>
                  <a:srgbClr val="323232"/>
                </a:solidFill>
                <a:latin typeface="Arial"/>
                <a:ea typeface="ＭＳ Ｐゴシック"/>
              </a:rPr>
              <a:t>Trapenell</a:t>
            </a:r>
            <a:r>
              <a:rPr lang="en-US" spc="-1" dirty="0">
                <a:solidFill>
                  <a:srgbClr val="323232"/>
                </a:solidFill>
                <a:latin typeface="Arial"/>
                <a:ea typeface="ＭＳ Ｐゴシック"/>
              </a:rPr>
              <a:t> et al. 2009, Kim et al. 2013)</a:t>
            </a:r>
            <a:endParaRPr lang="en-US" sz="1800" b="0" strike="noStrike" spc="-1" baseline="30000" dirty="0">
              <a:solidFill>
                <a:srgbClr val="323232"/>
              </a:solidFill>
              <a:latin typeface="Arial"/>
              <a:ea typeface="ＭＳ Ｐゴシック"/>
              <a:cs typeface="Arial"/>
            </a:endParaRPr>
          </a:p>
          <a:p>
            <a:pPr marL="285750" indent="-283210">
              <a:buClr>
                <a:srgbClr val="323232"/>
              </a:buClr>
              <a:buFont typeface="Arial"/>
              <a:buChar char="•"/>
            </a:pPr>
            <a:r>
              <a:rPr lang="en-US" spc="-1" dirty="0">
                <a:solidFill>
                  <a:srgbClr val="323232"/>
                </a:solidFill>
                <a:latin typeface="Arial"/>
                <a:ea typeface="ＭＳ Ｐゴシック"/>
              </a:rPr>
              <a:t>STAR (Dobin et al. 2013)</a:t>
            </a:r>
            <a:endParaRPr lang="en-US" sz="1800" b="0" strike="noStrike" spc="-1" baseline="30000" dirty="0">
              <a:solidFill>
                <a:srgbClr val="323232"/>
              </a:solidFill>
              <a:latin typeface="Arial"/>
              <a:ea typeface="ＭＳ Ｐゴシック"/>
              <a:cs typeface="Arial"/>
            </a:endParaRPr>
          </a:p>
        </p:txBody>
      </p:sp>
      <p:sp>
        <p:nvSpPr>
          <p:cNvPr id="42" name="Line 11">
            <a:extLst>
              <a:ext uri="{FF2B5EF4-FFF2-40B4-BE49-F238E27FC236}">
                <a16:creationId xmlns:a16="http://schemas.microsoft.com/office/drawing/2014/main" id="{04E15DF7-6AD5-6FFA-3922-05FFE3F016D4}"/>
              </a:ext>
            </a:extLst>
          </p:cNvPr>
          <p:cNvSpPr/>
          <p:nvPr/>
        </p:nvSpPr>
        <p:spPr>
          <a:xfrm>
            <a:off x="2229693" y="27079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43" name="Line 12">
            <a:extLst>
              <a:ext uri="{FF2B5EF4-FFF2-40B4-BE49-F238E27FC236}">
                <a16:creationId xmlns:a16="http://schemas.microsoft.com/office/drawing/2014/main" id="{23CEB683-242D-256B-0F90-200B13B43B04}"/>
              </a:ext>
            </a:extLst>
          </p:cNvPr>
          <p:cNvSpPr/>
          <p:nvPr/>
        </p:nvSpPr>
        <p:spPr>
          <a:xfrm>
            <a:off x="2381973" y="286056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44" name="Line 13">
            <a:extLst>
              <a:ext uri="{FF2B5EF4-FFF2-40B4-BE49-F238E27FC236}">
                <a16:creationId xmlns:a16="http://schemas.microsoft.com/office/drawing/2014/main" id="{5E23655C-E4FF-305A-FF81-E28B0AB1BC38}"/>
              </a:ext>
            </a:extLst>
          </p:cNvPr>
          <p:cNvSpPr/>
          <p:nvPr/>
        </p:nvSpPr>
        <p:spPr>
          <a:xfrm>
            <a:off x="2534613" y="30128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45" name="Line 14">
            <a:extLst>
              <a:ext uri="{FF2B5EF4-FFF2-40B4-BE49-F238E27FC236}">
                <a16:creationId xmlns:a16="http://schemas.microsoft.com/office/drawing/2014/main" id="{8F5B5892-D5AB-4D4C-F9BB-B1D1F433312D}"/>
              </a:ext>
            </a:extLst>
          </p:cNvPr>
          <p:cNvSpPr/>
          <p:nvPr/>
        </p:nvSpPr>
        <p:spPr>
          <a:xfrm>
            <a:off x="2686893" y="31651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46" name="Line 15">
            <a:extLst>
              <a:ext uri="{FF2B5EF4-FFF2-40B4-BE49-F238E27FC236}">
                <a16:creationId xmlns:a16="http://schemas.microsoft.com/office/drawing/2014/main" id="{FFF4EFB5-0BE1-94E2-B5D0-8D3C92EA40C3}"/>
              </a:ext>
            </a:extLst>
          </p:cNvPr>
          <p:cNvSpPr/>
          <p:nvPr/>
        </p:nvSpPr>
        <p:spPr>
          <a:xfrm>
            <a:off x="2518773" y="2781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47" name="Line 16">
            <a:extLst>
              <a:ext uri="{FF2B5EF4-FFF2-40B4-BE49-F238E27FC236}">
                <a16:creationId xmlns:a16="http://schemas.microsoft.com/office/drawing/2014/main" id="{14179F61-98D2-2F15-F0F4-52284185E7CB}"/>
              </a:ext>
            </a:extLst>
          </p:cNvPr>
          <p:cNvSpPr/>
          <p:nvPr/>
        </p:nvSpPr>
        <p:spPr>
          <a:xfrm>
            <a:off x="2661333" y="29239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48" name="Line 17">
            <a:extLst>
              <a:ext uri="{FF2B5EF4-FFF2-40B4-BE49-F238E27FC236}">
                <a16:creationId xmlns:a16="http://schemas.microsoft.com/office/drawing/2014/main" id="{0F7C32BA-9EF4-56AF-3C34-26F5C70E5D5C}"/>
              </a:ext>
            </a:extLst>
          </p:cNvPr>
          <p:cNvSpPr/>
          <p:nvPr/>
        </p:nvSpPr>
        <p:spPr>
          <a:xfrm flipV="1">
            <a:off x="2950413" y="3500280"/>
            <a:ext cx="144360" cy="21600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49" name="Line 18">
            <a:extLst>
              <a:ext uri="{FF2B5EF4-FFF2-40B4-BE49-F238E27FC236}">
                <a16:creationId xmlns:a16="http://schemas.microsoft.com/office/drawing/2014/main" id="{B4AE56B6-3371-823B-FF16-E9711408EE22}"/>
              </a:ext>
            </a:extLst>
          </p:cNvPr>
          <p:cNvSpPr/>
          <p:nvPr/>
        </p:nvSpPr>
        <p:spPr>
          <a:xfrm>
            <a:off x="3094773" y="3141360"/>
            <a:ext cx="35892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0" name="Line 19">
            <a:extLst>
              <a:ext uri="{FF2B5EF4-FFF2-40B4-BE49-F238E27FC236}">
                <a16:creationId xmlns:a16="http://schemas.microsoft.com/office/drawing/2014/main" id="{1893344B-E618-EDAA-0967-E8067E226E45}"/>
              </a:ext>
            </a:extLst>
          </p:cNvPr>
          <p:cNvSpPr/>
          <p:nvPr/>
        </p:nvSpPr>
        <p:spPr>
          <a:xfrm>
            <a:off x="3094773" y="2923920"/>
            <a:ext cx="35892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1" name="Line 20">
            <a:extLst>
              <a:ext uri="{FF2B5EF4-FFF2-40B4-BE49-F238E27FC236}">
                <a16:creationId xmlns:a16="http://schemas.microsoft.com/office/drawing/2014/main" id="{837654BD-C24A-C827-0293-21BB746E3557}"/>
              </a:ext>
            </a:extLst>
          </p:cNvPr>
          <p:cNvSpPr/>
          <p:nvPr/>
        </p:nvSpPr>
        <p:spPr>
          <a:xfrm>
            <a:off x="3094773" y="2781000"/>
            <a:ext cx="35892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2" name="Line 21">
            <a:extLst>
              <a:ext uri="{FF2B5EF4-FFF2-40B4-BE49-F238E27FC236}">
                <a16:creationId xmlns:a16="http://schemas.microsoft.com/office/drawing/2014/main" id="{EC922EE3-ED3A-BBDA-C896-88F1E130BB7F}"/>
              </a:ext>
            </a:extLst>
          </p:cNvPr>
          <p:cNvSpPr/>
          <p:nvPr/>
        </p:nvSpPr>
        <p:spPr>
          <a:xfrm>
            <a:off x="2950413" y="306828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3" name="Line 22">
            <a:extLst>
              <a:ext uri="{FF2B5EF4-FFF2-40B4-BE49-F238E27FC236}">
                <a16:creationId xmlns:a16="http://schemas.microsoft.com/office/drawing/2014/main" id="{9180DEFE-A738-DA56-09F9-A3897A994BA1}"/>
              </a:ext>
            </a:extLst>
          </p:cNvPr>
          <p:cNvSpPr/>
          <p:nvPr/>
        </p:nvSpPr>
        <p:spPr>
          <a:xfrm>
            <a:off x="2806053" y="2636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4" name="Line 23">
            <a:extLst>
              <a:ext uri="{FF2B5EF4-FFF2-40B4-BE49-F238E27FC236}">
                <a16:creationId xmlns:a16="http://schemas.microsoft.com/office/drawing/2014/main" id="{75A97975-1FD4-6C65-E1E9-6B68C08F9A86}"/>
              </a:ext>
            </a:extLst>
          </p:cNvPr>
          <p:cNvSpPr/>
          <p:nvPr/>
        </p:nvSpPr>
        <p:spPr>
          <a:xfrm flipV="1">
            <a:off x="3310773" y="2636640"/>
            <a:ext cx="351000" cy="792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5" name="Line 24">
            <a:extLst>
              <a:ext uri="{FF2B5EF4-FFF2-40B4-BE49-F238E27FC236}">
                <a16:creationId xmlns:a16="http://schemas.microsoft.com/office/drawing/2014/main" id="{3F85E3CA-F6D1-75FA-9F73-C2325057B52A}"/>
              </a:ext>
            </a:extLst>
          </p:cNvPr>
          <p:cNvSpPr/>
          <p:nvPr/>
        </p:nvSpPr>
        <p:spPr>
          <a:xfrm>
            <a:off x="7054053" y="27079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6" name="Line 25">
            <a:extLst>
              <a:ext uri="{FF2B5EF4-FFF2-40B4-BE49-F238E27FC236}">
                <a16:creationId xmlns:a16="http://schemas.microsoft.com/office/drawing/2014/main" id="{539495A9-8C51-AA09-EB1E-12A38C0325A2}"/>
              </a:ext>
            </a:extLst>
          </p:cNvPr>
          <p:cNvSpPr/>
          <p:nvPr/>
        </p:nvSpPr>
        <p:spPr>
          <a:xfrm>
            <a:off x="7206333" y="286056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7" name="Line 26">
            <a:extLst>
              <a:ext uri="{FF2B5EF4-FFF2-40B4-BE49-F238E27FC236}">
                <a16:creationId xmlns:a16="http://schemas.microsoft.com/office/drawing/2014/main" id="{9254B42C-0D4A-9B8A-1ECF-547FC243F649}"/>
              </a:ext>
            </a:extLst>
          </p:cNvPr>
          <p:cNvSpPr/>
          <p:nvPr/>
        </p:nvSpPr>
        <p:spPr>
          <a:xfrm>
            <a:off x="7358973" y="30128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8" name="Line 27">
            <a:extLst>
              <a:ext uri="{FF2B5EF4-FFF2-40B4-BE49-F238E27FC236}">
                <a16:creationId xmlns:a16="http://schemas.microsoft.com/office/drawing/2014/main" id="{238E923F-2511-503D-78C8-EA8E3119591E}"/>
              </a:ext>
            </a:extLst>
          </p:cNvPr>
          <p:cNvSpPr/>
          <p:nvPr/>
        </p:nvSpPr>
        <p:spPr>
          <a:xfrm>
            <a:off x="7511253" y="31651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9" name="Line 28">
            <a:extLst>
              <a:ext uri="{FF2B5EF4-FFF2-40B4-BE49-F238E27FC236}">
                <a16:creationId xmlns:a16="http://schemas.microsoft.com/office/drawing/2014/main" id="{1B7F2210-C430-F67F-F1D4-F72162B88A67}"/>
              </a:ext>
            </a:extLst>
          </p:cNvPr>
          <p:cNvSpPr/>
          <p:nvPr/>
        </p:nvSpPr>
        <p:spPr>
          <a:xfrm>
            <a:off x="7343133" y="2781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60" name="Line 29">
            <a:extLst>
              <a:ext uri="{FF2B5EF4-FFF2-40B4-BE49-F238E27FC236}">
                <a16:creationId xmlns:a16="http://schemas.microsoft.com/office/drawing/2014/main" id="{BC0D2AA5-5737-185B-AE6E-88FBD8F423CB}"/>
              </a:ext>
            </a:extLst>
          </p:cNvPr>
          <p:cNvSpPr/>
          <p:nvPr/>
        </p:nvSpPr>
        <p:spPr>
          <a:xfrm>
            <a:off x="7487493" y="2923920"/>
            <a:ext cx="35892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61" name="Line 30">
            <a:extLst>
              <a:ext uri="{FF2B5EF4-FFF2-40B4-BE49-F238E27FC236}">
                <a16:creationId xmlns:a16="http://schemas.microsoft.com/office/drawing/2014/main" id="{6A74F584-9075-7EB5-7B5D-1FECB767E868}"/>
              </a:ext>
            </a:extLst>
          </p:cNvPr>
          <p:cNvSpPr/>
          <p:nvPr/>
        </p:nvSpPr>
        <p:spPr>
          <a:xfrm>
            <a:off x="7774773" y="3213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62" name="Line 31">
            <a:extLst>
              <a:ext uri="{FF2B5EF4-FFF2-40B4-BE49-F238E27FC236}">
                <a16:creationId xmlns:a16="http://schemas.microsoft.com/office/drawing/2014/main" id="{6C60ADB5-A87B-9F76-FF26-BCD79010C52E}"/>
              </a:ext>
            </a:extLst>
          </p:cNvPr>
          <p:cNvSpPr/>
          <p:nvPr/>
        </p:nvSpPr>
        <p:spPr>
          <a:xfrm>
            <a:off x="7919133" y="3141360"/>
            <a:ext cx="35892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63" name="Line 32">
            <a:extLst>
              <a:ext uri="{FF2B5EF4-FFF2-40B4-BE49-F238E27FC236}">
                <a16:creationId xmlns:a16="http://schemas.microsoft.com/office/drawing/2014/main" id="{87CAD57E-FF7D-F7F6-EA58-F2E73C5FCF16}"/>
              </a:ext>
            </a:extLst>
          </p:cNvPr>
          <p:cNvSpPr/>
          <p:nvPr/>
        </p:nvSpPr>
        <p:spPr>
          <a:xfrm>
            <a:off x="7919133" y="2923920"/>
            <a:ext cx="35892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64" name="Line 33">
            <a:extLst>
              <a:ext uri="{FF2B5EF4-FFF2-40B4-BE49-F238E27FC236}">
                <a16:creationId xmlns:a16="http://schemas.microsoft.com/office/drawing/2014/main" id="{F2F220DA-F17D-2664-2BF0-0765D2AACC8C}"/>
              </a:ext>
            </a:extLst>
          </p:cNvPr>
          <p:cNvSpPr/>
          <p:nvPr/>
        </p:nvSpPr>
        <p:spPr>
          <a:xfrm>
            <a:off x="7919133" y="2781000"/>
            <a:ext cx="35892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65" name="Line 34">
            <a:extLst>
              <a:ext uri="{FF2B5EF4-FFF2-40B4-BE49-F238E27FC236}">
                <a16:creationId xmlns:a16="http://schemas.microsoft.com/office/drawing/2014/main" id="{E18BE117-63EB-2EA2-300D-24443B608509}"/>
              </a:ext>
            </a:extLst>
          </p:cNvPr>
          <p:cNvSpPr/>
          <p:nvPr/>
        </p:nvSpPr>
        <p:spPr>
          <a:xfrm>
            <a:off x="7774773" y="306828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66" name="Line 35">
            <a:extLst>
              <a:ext uri="{FF2B5EF4-FFF2-40B4-BE49-F238E27FC236}">
                <a16:creationId xmlns:a16="http://schemas.microsoft.com/office/drawing/2014/main" id="{112FE3D1-8E7E-31EB-A237-6CE2199ECD4A}"/>
              </a:ext>
            </a:extLst>
          </p:cNvPr>
          <p:cNvSpPr/>
          <p:nvPr/>
        </p:nvSpPr>
        <p:spPr>
          <a:xfrm>
            <a:off x="7630413" y="2636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67" name="Line 36">
            <a:extLst>
              <a:ext uri="{FF2B5EF4-FFF2-40B4-BE49-F238E27FC236}">
                <a16:creationId xmlns:a16="http://schemas.microsoft.com/office/drawing/2014/main" id="{74380762-7D72-3FEC-F6D0-C6F90A1E40C0}"/>
              </a:ext>
            </a:extLst>
          </p:cNvPr>
          <p:cNvSpPr/>
          <p:nvPr/>
        </p:nvSpPr>
        <p:spPr>
          <a:xfrm flipV="1">
            <a:off x="8135133" y="2636640"/>
            <a:ext cx="351000" cy="792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68" name="Line 37">
            <a:extLst>
              <a:ext uri="{FF2B5EF4-FFF2-40B4-BE49-F238E27FC236}">
                <a16:creationId xmlns:a16="http://schemas.microsoft.com/office/drawing/2014/main" id="{5693283A-89D6-3037-4AB4-CADABCC02F99}"/>
              </a:ext>
            </a:extLst>
          </p:cNvPr>
          <p:cNvSpPr/>
          <p:nvPr/>
        </p:nvSpPr>
        <p:spPr>
          <a:xfrm>
            <a:off x="2013693" y="2565360"/>
            <a:ext cx="865440" cy="100800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69" name="Line 38">
            <a:extLst>
              <a:ext uri="{FF2B5EF4-FFF2-40B4-BE49-F238E27FC236}">
                <a16:creationId xmlns:a16="http://schemas.microsoft.com/office/drawing/2014/main" id="{7A386F5B-9AAF-784B-08D4-CF35C61C08EE}"/>
              </a:ext>
            </a:extLst>
          </p:cNvPr>
          <p:cNvSpPr/>
          <p:nvPr/>
        </p:nvSpPr>
        <p:spPr>
          <a:xfrm flipH="1">
            <a:off x="3166413" y="2565360"/>
            <a:ext cx="647640" cy="100800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0" name="Line 39">
            <a:extLst>
              <a:ext uri="{FF2B5EF4-FFF2-40B4-BE49-F238E27FC236}">
                <a16:creationId xmlns:a16="http://schemas.microsoft.com/office/drawing/2014/main" id="{39F36219-2F0C-88C8-C26A-EF2A90BB66EA}"/>
              </a:ext>
            </a:extLst>
          </p:cNvPr>
          <p:cNvSpPr/>
          <p:nvPr/>
        </p:nvSpPr>
        <p:spPr>
          <a:xfrm>
            <a:off x="3166413" y="3573360"/>
            <a:ext cx="7920" cy="22392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1" name="Line 40">
            <a:extLst>
              <a:ext uri="{FF2B5EF4-FFF2-40B4-BE49-F238E27FC236}">
                <a16:creationId xmlns:a16="http://schemas.microsoft.com/office/drawing/2014/main" id="{24111CF9-6E76-489B-CDB7-FED45EE3D52D}"/>
              </a:ext>
            </a:extLst>
          </p:cNvPr>
          <p:cNvSpPr/>
          <p:nvPr/>
        </p:nvSpPr>
        <p:spPr>
          <a:xfrm>
            <a:off x="2879133" y="3573360"/>
            <a:ext cx="7920" cy="22392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2" name="Line 41">
            <a:extLst>
              <a:ext uri="{FF2B5EF4-FFF2-40B4-BE49-F238E27FC236}">
                <a16:creationId xmlns:a16="http://schemas.microsoft.com/office/drawing/2014/main" id="{DB902577-4C23-1F35-722F-477DDDE984EE}"/>
              </a:ext>
            </a:extLst>
          </p:cNvPr>
          <p:cNvSpPr/>
          <p:nvPr/>
        </p:nvSpPr>
        <p:spPr>
          <a:xfrm>
            <a:off x="6838053" y="2565360"/>
            <a:ext cx="865440" cy="100800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3" name="Line 42">
            <a:extLst>
              <a:ext uri="{FF2B5EF4-FFF2-40B4-BE49-F238E27FC236}">
                <a16:creationId xmlns:a16="http://schemas.microsoft.com/office/drawing/2014/main" id="{CB9D95BC-A580-65BD-8093-109713E6C095}"/>
              </a:ext>
            </a:extLst>
          </p:cNvPr>
          <p:cNvSpPr/>
          <p:nvPr/>
        </p:nvSpPr>
        <p:spPr>
          <a:xfrm flipH="1">
            <a:off x="7990773" y="2565360"/>
            <a:ext cx="647640" cy="100800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4" name="Line 43">
            <a:extLst>
              <a:ext uri="{FF2B5EF4-FFF2-40B4-BE49-F238E27FC236}">
                <a16:creationId xmlns:a16="http://schemas.microsoft.com/office/drawing/2014/main" id="{AFA1EAF6-F333-A421-A5EA-F157194379DE}"/>
              </a:ext>
            </a:extLst>
          </p:cNvPr>
          <p:cNvSpPr/>
          <p:nvPr/>
        </p:nvSpPr>
        <p:spPr>
          <a:xfrm>
            <a:off x="7990773" y="3573360"/>
            <a:ext cx="7920" cy="22392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5" name="Line 44">
            <a:extLst>
              <a:ext uri="{FF2B5EF4-FFF2-40B4-BE49-F238E27FC236}">
                <a16:creationId xmlns:a16="http://schemas.microsoft.com/office/drawing/2014/main" id="{1F1D51E9-2DDE-A2CE-47F9-0752AA442144}"/>
              </a:ext>
            </a:extLst>
          </p:cNvPr>
          <p:cNvSpPr/>
          <p:nvPr/>
        </p:nvSpPr>
        <p:spPr>
          <a:xfrm>
            <a:off x="7703493" y="3573360"/>
            <a:ext cx="7920" cy="223920"/>
          </a:xfrm>
          <a:prstGeom prst="line">
            <a:avLst/>
          </a:prstGeom>
          <a:ln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6" name="Line 45">
            <a:extLst>
              <a:ext uri="{FF2B5EF4-FFF2-40B4-BE49-F238E27FC236}">
                <a16:creationId xmlns:a16="http://schemas.microsoft.com/office/drawing/2014/main" id="{68042AC6-6D6F-D5C8-E44F-5CD7386FC2F8}"/>
              </a:ext>
            </a:extLst>
          </p:cNvPr>
          <p:cNvSpPr/>
          <p:nvPr/>
        </p:nvSpPr>
        <p:spPr>
          <a:xfrm>
            <a:off x="1582053" y="5157720"/>
            <a:ext cx="3816360" cy="360"/>
          </a:xfrm>
          <a:prstGeom prst="line">
            <a:avLst/>
          </a:prstGeom>
          <a:ln w="57240">
            <a:solidFill>
              <a:schemeClr val="accent1">
                <a:lumMod val="50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7" name="Line 46">
            <a:extLst>
              <a:ext uri="{FF2B5EF4-FFF2-40B4-BE49-F238E27FC236}">
                <a16:creationId xmlns:a16="http://schemas.microsoft.com/office/drawing/2014/main" id="{91F9D68F-5AFB-6E61-A34A-9546F293E82C}"/>
              </a:ext>
            </a:extLst>
          </p:cNvPr>
          <p:cNvSpPr/>
          <p:nvPr/>
        </p:nvSpPr>
        <p:spPr>
          <a:xfrm>
            <a:off x="6262053" y="5157720"/>
            <a:ext cx="3816360" cy="360"/>
          </a:xfrm>
          <a:prstGeom prst="line">
            <a:avLst/>
          </a:prstGeom>
          <a:ln w="57240">
            <a:solidFill>
              <a:schemeClr val="accent1">
                <a:lumMod val="50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8" name="Line 47">
            <a:extLst>
              <a:ext uri="{FF2B5EF4-FFF2-40B4-BE49-F238E27FC236}">
                <a16:creationId xmlns:a16="http://schemas.microsoft.com/office/drawing/2014/main" id="{5DBA50DC-9953-E975-8327-3DB7035024CC}"/>
              </a:ext>
            </a:extLst>
          </p:cNvPr>
          <p:cNvSpPr/>
          <p:nvPr/>
        </p:nvSpPr>
        <p:spPr>
          <a:xfrm>
            <a:off x="1798053" y="5084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9" name="Line 48">
            <a:extLst>
              <a:ext uri="{FF2B5EF4-FFF2-40B4-BE49-F238E27FC236}">
                <a16:creationId xmlns:a16="http://schemas.microsoft.com/office/drawing/2014/main" id="{E68D9776-818F-F8B3-2B16-AED387FCACEF}"/>
              </a:ext>
            </a:extLst>
          </p:cNvPr>
          <p:cNvSpPr/>
          <p:nvPr/>
        </p:nvSpPr>
        <p:spPr>
          <a:xfrm flipV="1">
            <a:off x="7774773" y="3500280"/>
            <a:ext cx="144360" cy="21600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0" name="Line 49">
            <a:extLst>
              <a:ext uri="{FF2B5EF4-FFF2-40B4-BE49-F238E27FC236}">
                <a16:creationId xmlns:a16="http://schemas.microsoft.com/office/drawing/2014/main" id="{1CAF4FED-5EAA-65E2-F782-79DD81E5DA81}"/>
              </a:ext>
            </a:extLst>
          </p:cNvPr>
          <p:cNvSpPr/>
          <p:nvPr/>
        </p:nvSpPr>
        <p:spPr>
          <a:xfrm>
            <a:off x="2445693" y="49417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1" name="Line 50">
            <a:extLst>
              <a:ext uri="{FF2B5EF4-FFF2-40B4-BE49-F238E27FC236}">
                <a16:creationId xmlns:a16="http://schemas.microsoft.com/office/drawing/2014/main" id="{4873F567-DAB1-2EDE-7B77-AB6B83F37B0C}"/>
              </a:ext>
            </a:extLst>
          </p:cNvPr>
          <p:cNvSpPr/>
          <p:nvPr/>
        </p:nvSpPr>
        <p:spPr>
          <a:xfrm>
            <a:off x="2734413" y="5084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2" name="Line 51">
            <a:extLst>
              <a:ext uri="{FF2B5EF4-FFF2-40B4-BE49-F238E27FC236}">
                <a16:creationId xmlns:a16="http://schemas.microsoft.com/office/drawing/2014/main" id="{7CA95CB2-5AC7-FC4F-ED84-0ADC8F7F3C9B}"/>
              </a:ext>
            </a:extLst>
          </p:cNvPr>
          <p:cNvSpPr/>
          <p:nvPr/>
        </p:nvSpPr>
        <p:spPr>
          <a:xfrm>
            <a:off x="2950413" y="5013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3" name="Line 52">
            <a:extLst>
              <a:ext uri="{FF2B5EF4-FFF2-40B4-BE49-F238E27FC236}">
                <a16:creationId xmlns:a16="http://schemas.microsoft.com/office/drawing/2014/main" id="{8987F47B-58A8-7A47-28D2-AB642E5F0FB0}"/>
              </a:ext>
            </a:extLst>
          </p:cNvPr>
          <p:cNvSpPr/>
          <p:nvPr/>
        </p:nvSpPr>
        <p:spPr>
          <a:xfrm>
            <a:off x="3382053" y="5084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4" name="Line 53">
            <a:extLst>
              <a:ext uri="{FF2B5EF4-FFF2-40B4-BE49-F238E27FC236}">
                <a16:creationId xmlns:a16="http://schemas.microsoft.com/office/drawing/2014/main" id="{AE5C3C09-708F-D2DB-8BD0-C3DD4C3A3EF1}"/>
              </a:ext>
            </a:extLst>
          </p:cNvPr>
          <p:cNvSpPr/>
          <p:nvPr/>
        </p:nvSpPr>
        <p:spPr>
          <a:xfrm>
            <a:off x="3526773" y="5013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5" name="Line 54">
            <a:extLst>
              <a:ext uri="{FF2B5EF4-FFF2-40B4-BE49-F238E27FC236}">
                <a16:creationId xmlns:a16="http://schemas.microsoft.com/office/drawing/2014/main" id="{B393407C-D57B-1107-3190-ABE895B022D7}"/>
              </a:ext>
            </a:extLst>
          </p:cNvPr>
          <p:cNvSpPr/>
          <p:nvPr/>
        </p:nvSpPr>
        <p:spPr>
          <a:xfrm>
            <a:off x="2221773" y="5065560"/>
            <a:ext cx="35892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6" name="Line 55">
            <a:extLst>
              <a:ext uri="{FF2B5EF4-FFF2-40B4-BE49-F238E27FC236}">
                <a16:creationId xmlns:a16="http://schemas.microsoft.com/office/drawing/2014/main" id="{58E7FF4D-620B-C1A6-288A-3D9AB1261230}"/>
              </a:ext>
            </a:extLst>
          </p:cNvPr>
          <p:cNvSpPr/>
          <p:nvPr/>
        </p:nvSpPr>
        <p:spPr>
          <a:xfrm>
            <a:off x="1964733" y="4986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7" name="Line 56">
            <a:extLst>
              <a:ext uri="{FF2B5EF4-FFF2-40B4-BE49-F238E27FC236}">
                <a16:creationId xmlns:a16="http://schemas.microsoft.com/office/drawing/2014/main" id="{54D288F1-0DEA-8A86-DA7B-1B51B70AAE19}"/>
              </a:ext>
            </a:extLst>
          </p:cNvPr>
          <p:cNvSpPr/>
          <p:nvPr/>
        </p:nvSpPr>
        <p:spPr>
          <a:xfrm>
            <a:off x="2158413" y="479736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8" name="Line 57">
            <a:extLst>
              <a:ext uri="{FF2B5EF4-FFF2-40B4-BE49-F238E27FC236}">
                <a16:creationId xmlns:a16="http://schemas.microsoft.com/office/drawing/2014/main" id="{578EF217-8C62-9BC8-73B3-00770AAF463B}"/>
              </a:ext>
            </a:extLst>
          </p:cNvPr>
          <p:cNvSpPr/>
          <p:nvPr/>
        </p:nvSpPr>
        <p:spPr>
          <a:xfrm>
            <a:off x="3887133" y="5084640"/>
            <a:ext cx="3585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9" name="Line 58">
            <a:extLst>
              <a:ext uri="{FF2B5EF4-FFF2-40B4-BE49-F238E27FC236}">
                <a16:creationId xmlns:a16="http://schemas.microsoft.com/office/drawing/2014/main" id="{58A5EFEA-9729-5568-F2FD-574645379034}"/>
              </a:ext>
            </a:extLst>
          </p:cNvPr>
          <p:cNvSpPr/>
          <p:nvPr/>
        </p:nvSpPr>
        <p:spPr>
          <a:xfrm>
            <a:off x="4030053" y="5013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0" name="Line 59">
            <a:extLst>
              <a:ext uri="{FF2B5EF4-FFF2-40B4-BE49-F238E27FC236}">
                <a16:creationId xmlns:a16="http://schemas.microsoft.com/office/drawing/2014/main" id="{12DFFF10-796B-C1D7-C1A4-2FABD66C5718}"/>
              </a:ext>
            </a:extLst>
          </p:cNvPr>
          <p:cNvSpPr/>
          <p:nvPr/>
        </p:nvSpPr>
        <p:spPr>
          <a:xfrm>
            <a:off x="3526773" y="49417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1" name="Line 60">
            <a:extLst>
              <a:ext uri="{FF2B5EF4-FFF2-40B4-BE49-F238E27FC236}">
                <a16:creationId xmlns:a16="http://schemas.microsoft.com/office/drawing/2014/main" id="{62D25F69-A41A-B3C1-B5CE-C094E2A94A55}"/>
              </a:ext>
            </a:extLst>
          </p:cNvPr>
          <p:cNvSpPr/>
          <p:nvPr/>
        </p:nvSpPr>
        <p:spPr>
          <a:xfrm>
            <a:off x="4174413" y="49417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2" name="Line 61">
            <a:extLst>
              <a:ext uri="{FF2B5EF4-FFF2-40B4-BE49-F238E27FC236}">
                <a16:creationId xmlns:a16="http://schemas.microsoft.com/office/drawing/2014/main" id="{3578EE86-DE4A-8A07-DED5-E5220188080C}"/>
              </a:ext>
            </a:extLst>
          </p:cNvPr>
          <p:cNvSpPr/>
          <p:nvPr/>
        </p:nvSpPr>
        <p:spPr>
          <a:xfrm>
            <a:off x="3814053" y="4868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3" name="Line 62">
            <a:extLst>
              <a:ext uri="{FF2B5EF4-FFF2-40B4-BE49-F238E27FC236}">
                <a16:creationId xmlns:a16="http://schemas.microsoft.com/office/drawing/2014/main" id="{A99DBD9B-934D-A3E7-0878-4EAE81EA393D}"/>
              </a:ext>
            </a:extLst>
          </p:cNvPr>
          <p:cNvSpPr/>
          <p:nvPr/>
        </p:nvSpPr>
        <p:spPr>
          <a:xfrm>
            <a:off x="4461693" y="5084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4" name="Line 63">
            <a:extLst>
              <a:ext uri="{FF2B5EF4-FFF2-40B4-BE49-F238E27FC236}">
                <a16:creationId xmlns:a16="http://schemas.microsoft.com/office/drawing/2014/main" id="{8AA0236A-EF39-9F1B-72F5-9C267196BA92}"/>
              </a:ext>
            </a:extLst>
          </p:cNvPr>
          <p:cNvSpPr/>
          <p:nvPr/>
        </p:nvSpPr>
        <p:spPr>
          <a:xfrm>
            <a:off x="4461693" y="5013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5" name="Line 64">
            <a:extLst>
              <a:ext uri="{FF2B5EF4-FFF2-40B4-BE49-F238E27FC236}">
                <a16:creationId xmlns:a16="http://schemas.microsoft.com/office/drawing/2014/main" id="{D139DE0D-390D-5D2E-68E3-AFDB91955130}"/>
              </a:ext>
            </a:extLst>
          </p:cNvPr>
          <p:cNvSpPr/>
          <p:nvPr/>
        </p:nvSpPr>
        <p:spPr>
          <a:xfrm>
            <a:off x="4750773" y="49417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6" name="Line 65">
            <a:extLst>
              <a:ext uri="{FF2B5EF4-FFF2-40B4-BE49-F238E27FC236}">
                <a16:creationId xmlns:a16="http://schemas.microsoft.com/office/drawing/2014/main" id="{02204C13-2373-0E67-BE54-6AD5AC8016BA}"/>
              </a:ext>
            </a:extLst>
          </p:cNvPr>
          <p:cNvSpPr/>
          <p:nvPr/>
        </p:nvSpPr>
        <p:spPr>
          <a:xfrm>
            <a:off x="4895133" y="5013000"/>
            <a:ext cx="3585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7" name="Line 66">
            <a:extLst>
              <a:ext uri="{FF2B5EF4-FFF2-40B4-BE49-F238E27FC236}">
                <a16:creationId xmlns:a16="http://schemas.microsoft.com/office/drawing/2014/main" id="{B3FF4D03-5D77-5EB6-F558-56A16C108ADE}"/>
              </a:ext>
            </a:extLst>
          </p:cNvPr>
          <p:cNvSpPr/>
          <p:nvPr/>
        </p:nvSpPr>
        <p:spPr>
          <a:xfrm>
            <a:off x="4390413" y="4868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8" name="Line 67">
            <a:extLst>
              <a:ext uri="{FF2B5EF4-FFF2-40B4-BE49-F238E27FC236}">
                <a16:creationId xmlns:a16="http://schemas.microsoft.com/office/drawing/2014/main" id="{9D8843F9-D496-5BA8-4F95-A0BA29340A9A}"/>
              </a:ext>
            </a:extLst>
          </p:cNvPr>
          <p:cNvSpPr/>
          <p:nvPr/>
        </p:nvSpPr>
        <p:spPr>
          <a:xfrm>
            <a:off x="3094773" y="4941720"/>
            <a:ext cx="35892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9" name="Line 68">
            <a:extLst>
              <a:ext uri="{FF2B5EF4-FFF2-40B4-BE49-F238E27FC236}">
                <a16:creationId xmlns:a16="http://schemas.microsoft.com/office/drawing/2014/main" id="{75837087-F3B9-2204-F9FA-8C554E49C206}"/>
              </a:ext>
            </a:extLst>
          </p:cNvPr>
          <p:cNvSpPr/>
          <p:nvPr/>
        </p:nvSpPr>
        <p:spPr>
          <a:xfrm>
            <a:off x="2734413" y="4868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0" name="Line 69">
            <a:extLst>
              <a:ext uri="{FF2B5EF4-FFF2-40B4-BE49-F238E27FC236}">
                <a16:creationId xmlns:a16="http://schemas.microsoft.com/office/drawing/2014/main" id="{C4DF042F-EE0F-F8BF-2816-72807DF80905}"/>
              </a:ext>
            </a:extLst>
          </p:cNvPr>
          <p:cNvSpPr/>
          <p:nvPr/>
        </p:nvSpPr>
        <p:spPr>
          <a:xfrm>
            <a:off x="3310773" y="479736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1" name="Line 70">
            <a:extLst>
              <a:ext uri="{FF2B5EF4-FFF2-40B4-BE49-F238E27FC236}">
                <a16:creationId xmlns:a16="http://schemas.microsoft.com/office/drawing/2014/main" id="{73BB948F-DF9B-9B78-6D36-72BF7F6669F4}"/>
              </a:ext>
            </a:extLst>
          </p:cNvPr>
          <p:cNvSpPr/>
          <p:nvPr/>
        </p:nvSpPr>
        <p:spPr>
          <a:xfrm>
            <a:off x="6406413" y="5084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2" name="Line 71">
            <a:extLst>
              <a:ext uri="{FF2B5EF4-FFF2-40B4-BE49-F238E27FC236}">
                <a16:creationId xmlns:a16="http://schemas.microsoft.com/office/drawing/2014/main" id="{DE7F3F4E-23BF-9A8A-D6E4-C0EDBE01D3B9}"/>
              </a:ext>
            </a:extLst>
          </p:cNvPr>
          <p:cNvSpPr/>
          <p:nvPr/>
        </p:nvSpPr>
        <p:spPr>
          <a:xfrm>
            <a:off x="7054053" y="49417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3" name="Line 72">
            <a:extLst>
              <a:ext uri="{FF2B5EF4-FFF2-40B4-BE49-F238E27FC236}">
                <a16:creationId xmlns:a16="http://schemas.microsoft.com/office/drawing/2014/main" id="{35DC27DC-43C9-DE71-099E-5590277DED5F}"/>
              </a:ext>
            </a:extLst>
          </p:cNvPr>
          <p:cNvSpPr/>
          <p:nvPr/>
        </p:nvSpPr>
        <p:spPr>
          <a:xfrm>
            <a:off x="7343133" y="5084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4" name="Line 73">
            <a:extLst>
              <a:ext uri="{FF2B5EF4-FFF2-40B4-BE49-F238E27FC236}">
                <a16:creationId xmlns:a16="http://schemas.microsoft.com/office/drawing/2014/main" id="{ABEC2ED5-B588-4C48-0746-5A025BBC6B54}"/>
              </a:ext>
            </a:extLst>
          </p:cNvPr>
          <p:cNvSpPr/>
          <p:nvPr/>
        </p:nvSpPr>
        <p:spPr>
          <a:xfrm>
            <a:off x="7343133" y="5013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5" name="Line 74">
            <a:extLst>
              <a:ext uri="{FF2B5EF4-FFF2-40B4-BE49-F238E27FC236}">
                <a16:creationId xmlns:a16="http://schemas.microsoft.com/office/drawing/2014/main" id="{81C69153-72BC-D729-F535-D1B5C165878A}"/>
              </a:ext>
            </a:extLst>
          </p:cNvPr>
          <p:cNvSpPr/>
          <p:nvPr/>
        </p:nvSpPr>
        <p:spPr>
          <a:xfrm>
            <a:off x="8638413" y="479736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6" name="Line 75">
            <a:extLst>
              <a:ext uri="{FF2B5EF4-FFF2-40B4-BE49-F238E27FC236}">
                <a16:creationId xmlns:a16="http://schemas.microsoft.com/office/drawing/2014/main" id="{273AAC54-A457-A15C-DCB1-A7F963AD6228}"/>
              </a:ext>
            </a:extLst>
          </p:cNvPr>
          <p:cNvSpPr/>
          <p:nvPr/>
        </p:nvSpPr>
        <p:spPr>
          <a:xfrm>
            <a:off x="9143133" y="479736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7" name="Line 76">
            <a:extLst>
              <a:ext uri="{FF2B5EF4-FFF2-40B4-BE49-F238E27FC236}">
                <a16:creationId xmlns:a16="http://schemas.microsoft.com/office/drawing/2014/main" id="{2C2DEE5C-4B29-70C9-2D0D-57229595695B}"/>
              </a:ext>
            </a:extLst>
          </p:cNvPr>
          <p:cNvSpPr/>
          <p:nvPr/>
        </p:nvSpPr>
        <p:spPr>
          <a:xfrm>
            <a:off x="6830133" y="5065560"/>
            <a:ext cx="35892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8" name="Line 77">
            <a:extLst>
              <a:ext uri="{FF2B5EF4-FFF2-40B4-BE49-F238E27FC236}">
                <a16:creationId xmlns:a16="http://schemas.microsoft.com/office/drawing/2014/main" id="{3B97AC40-772C-C997-15E7-AF3709DFE3A4}"/>
              </a:ext>
            </a:extLst>
          </p:cNvPr>
          <p:cNvSpPr/>
          <p:nvPr/>
        </p:nvSpPr>
        <p:spPr>
          <a:xfrm>
            <a:off x="6573093" y="4986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9" name="Line 78">
            <a:extLst>
              <a:ext uri="{FF2B5EF4-FFF2-40B4-BE49-F238E27FC236}">
                <a16:creationId xmlns:a16="http://schemas.microsoft.com/office/drawing/2014/main" id="{5F084C7A-3AEF-774B-ADAE-AB98A7AAF15F}"/>
              </a:ext>
            </a:extLst>
          </p:cNvPr>
          <p:cNvSpPr/>
          <p:nvPr/>
        </p:nvSpPr>
        <p:spPr>
          <a:xfrm>
            <a:off x="6766773" y="479736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0" name="Line 79">
            <a:extLst>
              <a:ext uri="{FF2B5EF4-FFF2-40B4-BE49-F238E27FC236}">
                <a16:creationId xmlns:a16="http://schemas.microsoft.com/office/drawing/2014/main" id="{092BB5CE-608B-15A3-0626-D1B7233DCD44}"/>
              </a:ext>
            </a:extLst>
          </p:cNvPr>
          <p:cNvSpPr/>
          <p:nvPr/>
        </p:nvSpPr>
        <p:spPr>
          <a:xfrm>
            <a:off x="8495493" y="5084640"/>
            <a:ext cx="35892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1" name="Line 80">
            <a:extLst>
              <a:ext uri="{FF2B5EF4-FFF2-40B4-BE49-F238E27FC236}">
                <a16:creationId xmlns:a16="http://schemas.microsoft.com/office/drawing/2014/main" id="{B802D863-F62D-F846-AC58-5B90487EB7BC}"/>
              </a:ext>
            </a:extLst>
          </p:cNvPr>
          <p:cNvSpPr/>
          <p:nvPr/>
        </p:nvSpPr>
        <p:spPr>
          <a:xfrm>
            <a:off x="8638413" y="5013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2" name="Line 81">
            <a:extLst>
              <a:ext uri="{FF2B5EF4-FFF2-40B4-BE49-F238E27FC236}">
                <a16:creationId xmlns:a16="http://schemas.microsoft.com/office/drawing/2014/main" id="{EF7CDCBA-FA0A-8A41-BE7A-18F827AA2697}"/>
              </a:ext>
            </a:extLst>
          </p:cNvPr>
          <p:cNvSpPr/>
          <p:nvPr/>
        </p:nvSpPr>
        <p:spPr>
          <a:xfrm>
            <a:off x="8854413" y="472428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3" name="Line 82">
            <a:extLst>
              <a:ext uri="{FF2B5EF4-FFF2-40B4-BE49-F238E27FC236}">
                <a16:creationId xmlns:a16="http://schemas.microsoft.com/office/drawing/2014/main" id="{F5AA9612-080A-3490-13AE-F9CBBDB8457B}"/>
              </a:ext>
            </a:extLst>
          </p:cNvPr>
          <p:cNvSpPr/>
          <p:nvPr/>
        </p:nvSpPr>
        <p:spPr>
          <a:xfrm>
            <a:off x="8782773" y="49417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4" name="Line 83">
            <a:extLst>
              <a:ext uri="{FF2B5EF4-FFF2-40B4-BE49-F238E27FC236}">
                <a16:creationId xmlns:a16="http://schemas.microsoft.com/office/drawing/2014/main" id="{0C5C4B7B-E37F-C687-BE2B-38BDAD2B7AA1}"/>
              </a:ext>
            </a:extLst>
          </p:cNvPr>
          <p:cNvSpPr/>
          <p:nvPr/>
        </p:nvSpPr>
        <p:spPr>
          <a:xfrm>
            <a:off x="8638413" y="4868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5" name="Line 84">
            <a:extLst>
              <a:ext uri="{FF2B5EF4-FFF2-40B4-BE49-F238E27FC236}">
                <a16:creationId xmlns:a16="http://schemas.microsoft.com/office/drawing/2014/main" id="{67243C83-2A4D-1A88-D4FD-06F1C4EBC38F}"/>
              </a:ext>
            </a:extLst>
          </p:cNvPr>
          <p:cNvSpPr/>
          <p:nvPr/>
        </p:nvSpPr>
        <p:spPr>
          <a:xfrm>
            <a:off x="9070053" y="5084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6" name="Line 85">
            <a:extLst>
              <a:ext uri="{FF2B5EF4-FFF2-40B4-BE49-F238E27FC236}">
                <a16:creationId xmlns:a16="http://schemas.microsoft.com/office/drawing/2014/main" id="{A663D93F-AFFE-8755-9767-24A1010E8861}"/>
              </a:ext>
            </a:extLst>
          </p:cNvPr>
          <p:cNvSpPr/>
          <p:nvPr/>
        </p:nvSpPr>
        <p:spPr>
          <a:xfrm>
            <a:off x="9070053" y="501300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7" name="Line 86">
            <a:extLst>
              <a:ext uri="{FF2B5EF4-FFF2-40B4-BE49-F238E27FC236}">
                <a16:creationId xmlns:a16="http://schemas.microsoft.com/office/drawing/2014/main" id="{36E6A5C2-85AE-EF83-33BA-14D49FC373D3}"/>
              </a:ext>
            </a:extLst>
          </p:cNvPr>
          <p:cNvSpPr/>
          <p:nvPr/>
        </p:nvSpPr>
        <p:spPr>
          <a:xfrm>
            <a:off x="9214773" y="49417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8" name="Line 87">
            <a:extLst>
              <a:ext uri="{FF2B5EF4-FFF2-40B4-BE49-F238E27FC236}">
                <a16:creationId xmlns:a16="http://schemas.microsoft.com/office/drawing/2014/main" id="{5F84B833-111E-E1D2-FF18-F409BAB40342}"/>
              </a:ext>
            </a:extLst>
          </p:cNvPr>
          <p:cNvSpPr/>
          <p:nvPr/>
        </p:nvSpPr>
        <p:spPr>
          <a:xfrm>
            <a:off x="9430413" y="5084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19" name="Line 88">
            <a:extLst>
              <a:ext uri="{FF2B5EF4-FFF2-40B4-BE49-F238E27FC236}">
                <a16:creationId xmlns:a16="http://schemas.microsoft.com/office/drawing/2014/main" id="{F38ABBAA-FFCB-3DC1-994B-3DDAC93626FD}"/>
              </a:ext>
            </a:extLst>
          </p:cNvPr>
          <p:cNvSpPr/>
          <p:nvPr/>
        </p:nvSpPr>
        <p:spPr>
          <a:xfrm>
            <a:off x="9070053" y="4868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0" name="Line 89">
            <a:extLst>
              <a:ext uri="{FF2B5EF4-FFF2-40B4-BE49-F238E27FC236}">
                <a16:creationId xmlns:a16="http://schemas.microsoft.com/office/drawing/2014/main" id="{EF4C3F59-3667-305E-B656-537640D8E585}"/>
              </a:ext>
            </a:extLst>
          </p:cNvPr>
          <p:cNvSpPr/>
          <p:nvPr/>
        </p:nvSpPr>
        <p:spPr>
          <a:xfrm>
            <a:off x="7198413" y="494172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1" name="Line 90">
            <a:extLst>
              <a:ext uri="{FF2B5EF4-FFF2-40B4-BE49-F238E27FC236}">
                <a16:creationId xmlns:a16="http://schemas.microsoft.com/office/drawing/2014/main" id="{469CD753-FD29-245E-BBC3-2756221F52EC}"/>
              </a:ext>
            </a:extLst>
          </p:cNvPr>
          <p:cNvSpPr/>
          <p:nvPr/>
        </p:nvSpPr>
        <p:spPr>
          <a:xfrm>
            <a:off x="6622413" y="4868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2" name="Line 91">
            <a:extLst>
              <a:ext uri="{FF2B5EF4-FFF2-40B4-BE49-F238E27FC236}">
                <a16:creationId xmlns:a16="http://schemas.microsoft.com/office/drawing/2014/main" id="{9252D60E-C0A0-1F57-1CC1-1002D2B26F09}"/>
              </a:ext>
            </a:extLst>
          </p:cNvPr>
          <p:cNvSpPr/>
          <p:nvPr/>
        </p:nvSpPr>
        <p:spPr>
          <a:xfrm>
            <a:off x="7054053" y="4868640"/>
            <a:ext cx="360360" cy="36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5069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lobal theme">
  <a:themeElements>
    <a:clrScheme name="SIB">
      <a:dk1>
        <a:srgbClr val="1E2232"/>
      </a:dk1>
      <a:lt1>
        <a:srgbClr val="FFFFFF"/>
      </a:lt1>
      <a:dk2>
        <a:srgbClr val="E20613"/>
      </a:dk2>
      <a:lt2>
        <a:srgbClr val="E7E6E6"/>
      </a:lt2>
      <a:accent1>
        <a:srgbClr val="77E0C1"/>
      </a:accent1>
      <a:accent2>
        <a:srgbClr val="3368ED"/>
      </a:accent2>
      <a:accent3>
        <a:srgbClr val="F6D0D0"/>
      </a:accent3>
      <a:accent4>
        <a:srgbClr val="50B798"/>
      </a:accent4>
      <a:accent5>
        <a:srgbClr val="F6F6F6"/>
      </a:accent5>
      <a:accent6>
        <a:srgbClr val="000000"/>
      </a:accent6>
      <a:hlink>
        <a:srgbClr val="3267ED"/>
      </a:hlink>
      <a:folHlink>
        <a:srgbClr val="1E213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2"/>
          </a:solidFill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1cd6d5f-6ae9-4e54-9898-8992a7ff3036">
      <Terms xmlns="http://schemas.microsoft.com/office/infopath/2007/PartnerControls"/>
    </lcf76f155ced4ddcb4097134ff3c332f>
    <TaxCatchAll xmlns="1136f6dd-7c48-4f33-aa6a-8b8e7584cec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884769A1460844A8276E9E33D9EC1F" ma:contentTypeVersion="17" ma:contentTypeDescription="Create a new document." ma:contentTypeScope="" ma:versionID="1e661dde982bb637ab265ef9bdeebac4">
  <xsd:schema xmlns:xsd="http://www.w3.org/2001/XMLSchema" xmlns:xs="http://www.w3.org/2001/XMLSchema" xmlns:p="http://schemas.microsoft.com/office/2006/metadata/properties" xmlns:ns2="51cd6d5f-6ae9-4e54-9898-8992a7ff3036" xmlns:ns3="1136f6dd-7c48-4f33-aa6a-8b8e7584cecf" targetNamespace="http://schemas.microsoft.com/office/2006/metadata/properties" ma:root="true" ma:fieldsID="268353165dcdbb2dfcde019cd206b759" ns2:_="" ns3:_="">
    <xsd:import namespace="51cd6d5f-6ae9-4e54-9898-8992a7ff3036"/>
    <xsd:import namespace="1136f6dd-7c48-4f33-aa6a-8b8e7584ce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cd6d5f-6ae9-4e54-9898-8992a7ff30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6af233ad-a872-49f3-8d8c-f1cf611cbd9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36f6dd-7c48-4f33-aa6a-8b8e7584cec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9d6480a6-8657-40ee-b73b-62f5e6461347}" ma:internalName="TaxCatchAll" ma:showField="CatchAllData" ma:web="1136f6dd-7c48-4f33-aa6a-8b8e7584ce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C234DFD-9E98-47EE-A822-37224EBFD70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B38228-41B2-4CC0-85B6-8CB372D27A8C}">
  <ds:schemaRefs>
    <ds:schemaRef ds:uri="51cd6d5f-6ae9-4e54-9898-8992a7ff3036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dcmitype/"/>
    <ds:schemaRef ds:uri="1136f6dd-7c48-4f33-aa6a-8b8e7584cecf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3CC3BE7-1E24-4E91-A36E-E39FC0373FB8}">
  <ds:schemaRefs>
    <ds:schemaRef ds:uri="1136f6dd-7c48-4f33-aa6a-8b8e7584cecf"/>
    <ds:schemaRef ds:uri="51cd6d5f-6ae9-4e54-9898-8992a7ff303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3573</TotalTime>
  <Words>1472</Words>
  <Application>Microsoft Office PowerPoint</Application>
  <PresentationFormat>Widescreen</PresentationFormat>
  <Paragraphs>225</Paragraphs>
  <Slides>26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Global theme</vt:lpstr>
      <vt:lpstr>Introduction to RNA-Seq: Mapping &amp; Aligning</vt:lpstr>
      <vt:lpstr>Alignment vs. pseudoalignment</vt:lpstr>
      <vt:lpstr>Alignment vs. pseudoalignment</vt:lpstr>
      <vt:lpstr>Alignment vs. pseudoalignment</vt:lpstr>
      <vt:lpstr>Alignment vs. pseudoalignment</vt:lpstr>
      <vt:lpstr>Alignment vs. pseudoalignment</vt:lpstr>
      <vt:lpstr>Alignment vs. pseudoalignment</vt:lpstr>
      <vt:lpstr>Alignment vs. pseudoalignment</vt:lpstr>
      <vt:lpstr>Aligning &amp; mapping sequencing reads</vt:lpstr>
      <vt:lpstr>Alignment using STAR</vt:lpstr>
      <vt:lpstr>Benchmarking of RNAseq aligners</vt:lpstr>
      <vt:lpstr>Benchmarking of RNAseq aligners</vt:lpstr>
      <vt:lpstr>Reference index preparation</vt:lpstr>
      <vt:lpstr>Genome annotation files</vt:lpstr>
      <vt:lpstr>Most mapper produce SAM files</vt:lpstr>
      <vt:lpstr>Most mapper produce SAM files</vt:lpstr>
      <vt:lpstr>Most mapper produce SAM files</vt:lpstr>
      <vt:lpstr>After mapping: counting</vt:lpstr>
      <vt:lpstr>Counting: fundamental problems</vt:lpstr>
      <vt:lpstr>Counting: gene-level counters</vt:lpstr>
      <vt:lpstr>Counting: gene-level counters</vt:lpstr>
      <vt:lpstr>Counting: gene-level counters</vt:lpstr>
      <vt:lpstr>Counting: transcript-level counter</vt:lpstr>
      <vt:lpstr>Practical</vt:lpstr>
      <vt:lpstr>Thank you</vt:lpstr>
      <vt:lpstr>Counting: transcript-level counter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SIB Swiss Institute of Bioinformatics</dc:title>
  <dc:creator>O365</dc:creator>
  <cp:lastModifiedBy>Marie Dangles</cp:lastModifiedBy>
  <cp:revision>2709</cp:revision>
  <dcterms:created xsi:type="dcterms:W3CDTF">2023-02-23T13:26:01Z</dcterms:created>
  <dcterms:modified xsi:type="dcterms:W3CDTF">2024-07-29T07:12:42Z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0x010100D1884769A1460844A8276E9E33D9EC1F</vt:lpwstr>
  </property>
  <property fmtid="{D5CDD505-2E9C-101B-9397-08002B2CF9AE}" pid="3" name="MediaServiceImageTags">
    <vt:lpwstr/>
  </property>
</Properties>
</file>